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9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233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image" Target="../media/image2.png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tags" Target="../tags/tag16.xml" /><Relationship Id="rId19" Type="http://schemas.openxmlformats.org/officeDocument/2006/relationships/tags" Target="../tags/tag17.xml" /><Relationship Id="rId2" Type="http://schemas.openxmlformats.org/officeDocument/2006/relationships/tags" Target="../tags/tag1.xml" /><Relationship Id="rId20" Type="http://schemas.openxmlformats.org/officeDocument/2006/relationships/tags" Target="../tags/tag18.xml" /><Relationship Id="rId21" Type="http://schemas.openxmlformats.org/officeDocument/2006/relationships/tags" Target="../tags/tag19.xml" /><Relationship Id="rId22" Type="http://schemas.openxmlformats.org/officeDocument/2006/relationships/tags" Target="../tags/tag20.xml" /><Relationship Id="rId23" Type="http://schemas.openxmlformats.org/officeDocument/2006/relationships/tags" Target="../tags/tag21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image" Target="../media/image3.png" /><Relationship Id="rId5" Type="http://schemas.openxmlformats.org/officeDocument/2006/relationships/tags" Target="../tags/tag29.xml" /><Relationship Id="rId6" Type="http://schemas.openxmlformats.org/officeDocument/2006/relationships/image" Target="../media/image4.png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4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image" Target="../media/image5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tags" Target="../tags/tag41.xml" /><Relationship Id="rId9" Type="http://schemas.openxmlformats.org/officeDocument/2006/relationships/tags" Target="../tags/tag4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tags" Target="../tags/tag76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77.xml" /><Relationship Id="rId4" Type="http://schemas.openxmlformats.org/officeDocument/2006/relationships/image" Target="../media/image2.png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779E44-BADF-4046-9DA6-5E5411F658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7A1305-241E-42EA-8608-04915F6C2E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520AD7-5FDD-4392-ABEC-05FC5221E2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8994CA-9A97-43A4-898A-FCDCC96C92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199E605-6C59-4285-851B-FBBB701D53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F2D3393-059A-49A7-80FB-5302B2F148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7835EBD-EB58-43D3-B458-F8CA151672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0CCB9C-8B54-42F9-AB05-D1F4C8EA4F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538B1F-16DB-4C79-B784-F532D02B66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4357CB-D653-45C5-866E-4476852100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D6E37A-212E-47D3-8F65-5FC738CF11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/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>
              <a:avLst/>
            </a:prstGeom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1" name="直接连接符 36"/>
          <p:cNvCxnSpPr/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 spc="130" baseline="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56870" y="2493645"/>
            <a:ext cx="4040505" cy="4050030"/>
          </a:xfrm>
          <a:prstGeom prst="rect">
            <a:avLst/>
          </a:prstGeom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>
            <a:avLst/>
          </a:prstGeom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marL="0" indent="0">
              <a:buNone/>
              <a:defRPr sz="2400" b="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>
            <a:avLst/>
          </a:prstGeom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>
            <a:avLst/>
          </a:prstGeom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>
            <a:avLst/>
          </a:prstGeom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 b="1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3" name="直接连接符 15"/>
          <p:cNvCxnSpPr/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/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>
            <a:avLst/>
          </a:prstGeo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14" Type="http://schemas.openxmlformats.org/officeDocument/2006/relationships/tags" Target="../tags/tag122.xml" /><Relationship Id="rId15" Type="http://schemas.openxmlformats.org/officeDocument/2006/relationships/tags" Target="../tags/tag123.xml" /><Relationship Id="rId16" Type="http://schemas.openxmlformats.org/officeDocument/2006/relationships/tags" Target="../tags/tag124.xml" /><Relationship Id="rId17" Type="http://schemas.openxmlformats.org/officeDocument/2006/relationships/tags" Target="../tags/tag125.xml" /><Relationship Id="rId18" Type="http://schemas.openxmlformats.org/officeDocument/2006/relationships/tags" Target="../tags/tag126.xml" /><Relationship Id="rId19" Type="http://schemas.openxmlformats.org/officeDocument/2006/relationships/tags" Target="../tags/tag127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14" Type="http://schemas.openxmlformats.org/officeDocument/2006/relationships/tags" Target="../tags/tag143.xml" /><Relationship Id="rId15" Type="http://schemas.openxmlformats.org/officeDocument/2006/relationships/tags" Target="../tags/tag144.xml" /><Relationship Id="rId16" Type="http://schemas.openxmlformats.org/officeDocument/2006/relationships/tags" Target="../tags/tag145.xml" /><Relationship Id="rId17" Type="http://schemas.openxmlformats.org/officeDocument/2006/relationships/tags" Target="../tags/tag146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9.xml" /><Relationship Id="rId11" Type="http://schemas.openxmlformats.org/officeDocument/2006/relationships/tags" Target="../tags/tag160.xml" /><Relationship Id="rId12" Type="http://schemas.openxmlformats.org/officeDocument/2006/relationships/tags" Target="../tags/tag161.xml" /><Relationship Id="rId13" Type="http://schemas.openxmlformats.org/officeDocument/2006/relationships/tags" Target="../tags/tag162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1.xml" /><Relationship Id="rId11" Type="http://schemas.openxmlformats.org/officeDocument/2006/relationships/tags" Target="../tags/tag172.xml" /><Relationship Id="rId12" Type="http://schemas.openxmlformats.org/officeDocument/2006/relationships/tags" Target="../tags/tag173.xml" /><Relationship Id="rId13" Type="http://schemas.openxmlformats.org/officeDocument/2006/relationships/tags" Target="../tags/tag174.xml" /><Relationship Id="rId14" Type="http://schemas.openxmlformats.org/officeDocument/2006/relationships/tags" Target="../tags/tag175.xml" /><Relationship Id="rId15" Type="http://schemas.openxmlformats.org/officeDocument/2006/relationships/tags" Target="../tags/tag176.xml" /><Relationship Id="rId16" Type="http://schemas.openxmlformats.org/officeDocument/2006/relationships/tags" Target="../tags/tag177.xml" /><Relationship Id="rId17" Type="http://schemas.openxmlformats.org/officeDocument/2006/relationships/tags" Target="../tags/tag178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0.xml" /><Relationship Id="rId11" Type="http://schemas.openxmlformats.org/officeDocument/2006/relationships/tags" Target="../tags/tag191.xml" /><Relationship Id="rId12" Type="http://schemas.openxmlformats.org/officeDocument/2006/relationships/tags" Target="../tags/tag192.xml" /><Relationship Id="rId13" Type="http://schemas.openxmlformats.org/officeDocument/2006/relationships/tags" Target="../tags/tag193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tags" Target="../tags/tag187.xml" /><Relationship Id="rId8" Type="http://schemas.openxmlformats.org/officeDocument/2006/relationships/tags" Target="../tags/tag188.xml" /><Relationship Id="rId9" Type="http://schemas.openxmlformats.org/officeDocument/2006/relationships/tags" Target="../tags/tag18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4.xml" /><Relationship Id="rId3" Type="http://schemas.openxmlformats.org/officeDocument/2006/relationships/tags" Target="../tags/tag195.xml" /><Relationship Id="rId4" Type="http://schemas.openxmlformats.org/officeDocument/2006/relationships/tags" Target="../tags/tag196.xml" /><Relationship Id="rId5" Type="http://schemas.openxmlformats.org/officeDocument/2006/relationships/tags" Target="../tags/tag19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13" Type="http://schemas.openxmlformats.org/officeDocument/2006/relationships/tags" Target="../tags/tag217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8.xml" /><Relationship Id="rId3" Type="http://schemas.openxmlformats.org/officeDocument/2006/relationships/tags" Target="../tags/tag219.xml" /><Relationship Id="rId4" Type="http://schemas.openxmlformats.org/officeDocument/2006/relationships/tags" Target="../tags/tag22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9.xml" /><Relationship Id="rId11" Type="http://schemas.openxmlformats.org/officeDocument/2006/relationships/tags" Target="../tags/tag230.xml" /><Relationship Id="rId12" Type="http://schemas.openxmlformats.org/officeDocument/2006/relationships/tags" Target="../tags/tag231.xml" /><Relationship Id="rId13" Type="http://schemas.openxmlformats.org/officeDocument/2006/relationships/tags" Target="../tags/tag232.xml" /><Relationship Id="rId2" Type="http://schemas.openxmlformats.org/officeDocument/2006/relationships/tags" Target="../tags/tag221.xml" /><Relationship Id="rId3" Type="http://schemas.openxmlformats.org/officeDocument/2006/relationships/tags" Target="../tags/tag222.xml" /><Relationship Id="rId4" Type="http://schemas.openxmlformats.org/officeDocument/2006/relationships/tags" Target="../tags/tag223.xml" /><Relationship Id="rId5" Type="http://schemas.openxmlformats.org/officeDocument/2006/relationships/tags" Target="../tags/tag224.xml" /><Relationship Id="rId6" Type="http://schemas.openxmlformats.org/officeDocument/2006/relationships/tags" Target="../tags/tag225.xml" /><Relationship Id="rId7" Type="http://schemas.openxmlformats.org/officeDocument/2006/relationships/tags" Target="../tags/tag226.xml" /><Relationship Id="rId8" Type="http://schemas.openxmlformats.org/officeDocument/2006/relationships/tags" Target="../tags/tag227.xml" /><Relationship Id="rId9" Type="http://schemas.openxmlformats.org/officeDocument/2006/relationships/tags" Target="../tags/tag22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8045124002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新材料新技术在智能物流中的应用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lstStyle/>
          <a:p>
            <a:r>
              <a:rPr lang="en-US" altLang="zh-CN" err="1"/>
              <a:t>,a click to unlimited possibilites</a:t>
            </a:r>
            <a:endParaRPr lang="en-US" alt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7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870" name="序号"/>
          <p:cNvSpPr txBox="1"/>
          <p:nvPr>
            <p:custDataLst>
              <p:tags r:id="rId4"/>
            </p:custDataLst>
          </p:nvPr>
        </p:nvSpPr>
        <p:spPr>
          <a:xfrm>
            <a:off x="5474970" y="1788795"/>
            <a:ext cx="1568767" cy="8087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8276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58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lang="en-US" sz="58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5"/>
            </p:custDataLst>
          </p:nvPr>
        </p:nvSpPr>
        <p:spPr>
          <a:xfrm>
            <a:off x="5493247" y="2160717"/>
            <a:ext cx="3803938" cy="40287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effectLst/>
                <a:latin typeface="+中文标题" charset="0"/>
                <a:ea typeface="+mj-ea"/>
              </a:rPr>
              <a:t>新材料新技术在智能物流中的重要性</a:t>
            </a:r>
            <a:endParaRPr lang="zh-CN" altLang="en-US" sz="2800" b="1" kern="0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36"/>
          <p:cNvCxnSpPr/>
          <p:nvPr>
            <p:custDataLst>
              <p:tags r:id="rId6"/>
            </p:custDataLst>
          </p:nvPr>
        </p:nvCxnSpPr>
        <p:spPr>
          <a:xfrm>
            <a:off x="5530308" y="2623970"/>
            <a:ext cx="3997057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7"/>
            </p:custDataLst>
          </p:nvPr>
        </p:nvSpPr>
        <p:spPr>
          <a:xfrm>
            <a:off x="6087137" y="2616327"/>
            <a:ext cx="1568808" cy="80906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8276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58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lang="en-US" sz="58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8"/>
            </p:custDataLst>
          </p:nvPr>
        </p:nvSpPr>
        <p:spPr>
          <a:xfrm>
            <a:off x="6096275" y="3024918"/>
            <a:ext cx="3804037" cy="40300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b="1" kern="0" spc="100">
                <a:effectLst/>
                <a:latin typeface="+中文标题" charset="0"/>
                <a:ea typeface="+mj-ea"/>
              </a:rPr>
              <a:t>新材料在智能物流中的应用</a:t>
            </a:r>
            <a:endParaRPr lang="zh-CN" altLang="en-US" sz="1700" b="1" kern="0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33"/>
          <p:cNvCxnSpPr/>
          <p:nvPr>
            <p:custDataLst>
              <p:tags r:id="rId9"/>
            </p:custDataLst>
          </p:nvPr>
        </p:nvCxnSpPr>
        <p:spPr>
          <a:xfrm>
            <a:off x="6133338" y="3488327"/>
            <a:ext cx="3997161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10"/>
            </p:custDataLst>
          </p:nvPr>
        </p:nvSpPr>
        <p:spPr>
          <a:xfrm>
            <a:off x="6657613" y="3473736"/>
            <a:ext cx="1568579" cy="80906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8276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58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lang="en-US" sz="58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1"/>
            </p:custDataLst>
          </p:nvPr>
        </p:nvSpPr>
        <p:spPr>
          <a:xfrm>
            <a:off x="6657613" y="3882327"/>
            <a:ext cx="3803482" cy="40300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b="1" kern="0" spc="100">
                <a:effectLst/>
                <a:latin typeface="+中文标题" charset="0"/>
                <a:ea typeface="+mj-ea"/>
              </a:rPr>
              <a:t>新技术在智能物流中的应用</a:t>
            </a:r>
            <a:endParaRPr lang="zh-CN" altLang="en-US" sz="1700" b="1" kern="0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30"/>
          <p:cNvCxnSpPr/>
          <p:nvPr>
            <p:custDataLst>
              <p:tags r:id="rId12"/>
            </p:custDataLst>
          </p:nvPr>
        </p:nvCxnSpPr>
        <p:spPr>
          <a:xfrm>
            <a:off x="6694670" y="4345736"/>
            <a:ext cx="3996577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3"/>
            </p:custDataLst>
          </p:nvPr>
        </p:nvSpPr>
        <p:spPr>
          <a:xfrm>
            <a:off x="7237818" y="4331840"/>
            <a:ext cx="1568579" cy="80906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8276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58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lang="en-US" sz="58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4"/>
            </p:custDataLst>
          </p:nvPr>
        </p:nvSpPr>
        <p:spPr>
          <a:xfrm>
            <a:off x="7237818" y="4740431"/>
            <a:ext cx="3803482" cy="40300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b="1" kern="0" spc="100">
                <a:effectLst/>
                <a:latin typeface="+中文标题" charset="0"/>
                <a:ea typeface="+mj-ea"/>
              </a:rPr>
              <a:t>新材料新技术的挑战与机遇</a:t>
            </a:r>
            <a:endParaRPr lang="zh-CN" altLang="en-US" sz="1700" b="1" kern="0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7"/>
          <p:cNvCxnSpPr/>
          <p:nvPr>
            <p:custDataLst>
              <p:tags r:id="rId15"/>
            </p:custDataLst>
          </p:nvPr>
        </p:nvCxnSpPr>
        <p:spPr>
          <a:xfrm>
            <a:off x="7274875" y="5203840"/>
            <a:ext cx="3996577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6"/>
            </p:custDataLst>
          </p:nvPr>
        </p:nvSpPr>
        <p:spPr>
          <a:xfrm>
            <a:off x="7870136" y="5246919"/>
            <a:ext cx="1568579" cy="80906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8276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58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lang="en-US" sz="58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7"/>
            </p:custDataLst>
          </p:nvPr>
        </p:nvSpPr>
        <p:spPr>
          <a:xfrm>
            <a:off x="7870136" y="5655510"/>
            <a:ext cx="3803482" cy="40300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effectLst/>
                <a:latin typeface="+中文标题" charset="0"/>
                <a:ea typeface="+mj-ea"/>
              </a:rPr>
              <a:t>智能物流中新材料新技术的未来发展</a:t>
            </a:r>
            <a:endParaRPr lang="zh-CN" altLang="en-US" sz="2800" b="1" kern="0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18"/>
          <p:cNvCxnSpPr/>
          <p:nvPr>
            <p:custDataLst>
              <p:tags r:id="rId18"/>
            </p:custDataLst>
          </p:nvPr>
        </p:nvCxnSpPr>
        <p:spPr>
          <a:xfrm>
            <a:off x="7907193" y="6118919"/>
            <a:ext cx="3996577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新材料新技术在智能物流中的重要性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提高物流效率</a:t>
            </a:r>
            <a:endParaRPr lang="zh-CN" altLang="en-US"/>
          </a:p>
        </p:txBody>
      </p:sp>
      <p:sp>
        <p:nvSpPr>
          <p:cNvPr id="1048976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8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0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2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新材料新技术的应用，降低了物流成本，提高了企业的竞争力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6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8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0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新材料新技术的应用，提高了物流设备的性能和效率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4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6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8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智能物流系统通过实时数据分析，优化物流路径，减少运输时间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2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4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6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智能物流系统通过自动化和智能化，减少了人工操作，提高了物流效率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1" name=""/>
        <p:cNvGrpSpPr/>
        <p:nvPr/>
      </p:nvGrpSpPr>
      <p:grpSpPr>
        <a:xfrm>
          <a:off x="0" y="0"/>
          <a:ext cx="0" cy="0"/>
        </a:xfrm>
      </p:grpSpPr>
      <p:sp>
        <p:nvSpPr>
          <p:cNvPr id="10490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降低物流成本</a:t>
            </a:r>
            <a:endParaRPr lang="zh-CN" altLang="en-US"/>
          </a:p>
        </p:txBody>
      </p:sp>
      <p:sp>
        <p:nvSpPr>
          <p:cNvPr id="1049046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新材料新技术可以提高物流效率，减少人力成本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新材料新技术可以降低物流过程中的损耗，减少物资浪费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新材料新技术可以提高物流设备的使用寿命，降低设备维护成本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新材料新技术可以优化物流路线，减少运输成本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" name=""/>
        <p:cNvGrpSpPr/>
        <p:nvPr/>
      </p:nvGrpSpPr>
      <p:grpSpPr>
        <a:xfrm>
          <a:off x="0" y="0"/>
          <a:ext cx="0" cy="0"/>
        </a:xfrm>
      </p:grpSpPr>
      <p:sp>
        <p:nvSpPr>
          <p:cNvPr id="10490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提升物流服务质量</a:t>
            </a:r>
            <a:endParaRPr lang="zh-CN" altLang="en-US"/>
          </a:p>
        </p:txBody>
      </p:sp>
      <p:sp>
        <p:nvSpPr>
          <p:cNvPr id="1049092" name="矩形 5"/>
          <p:cNvSpPr/>
          <p:nvPr>
            <p:custDataLst>
              <p:tags r:id="rId2"/>
            </p:custDataLst>
          </p:nvPr>
        </p:nvSpPr>
        <p:spPr>
          <a:xfrm>
            <a:off x="551935" y="2450984"/>
            <a:ext cx="2616742" cy="26465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94" name="矩形 10"/>
          <p:cNvSpPr/>
          <p:nvPr>
            <p:custDataLst>
              <p:tags r:id="rId3"/>
            </p:custDataLst>
          </p:nvPr>
        </p:nvSpPr>
        <p:spPr>
          <a:xfrm>
            <a:off x="910386" y="2445182"/>
            <a:ext cx="537278" cy="2785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96" name="TextBox 2"/>
          <p:cNvSpPr txBox="1"/>
          <p:nvPr>
            <p:custDataLst>
              <p:tags r:id="rId4"/>
            </p:custDataLst>
          </p:nvPr>
        </p:nvSpPr>
        <p:spPr>
          <a:xfrm>
            <a:off x="708596" y="3030566"/>
            <a:ext cx="2303661" cy="18601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新材料新技术可以提高物流效率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098" name="矩形 6"/>
          <p:cNvSpPr/>
          <p:nvPr>
            <p:custDataLst>
              <p:tags r:id="rId5"/>
            </p:custDataLst>
          </p:nvPr>
        </p:nvSpPr>
        <p:spPr>
          <a:xfrm>
            <a:off x="3380862" y="2450984"/>
            <a:ext cx="2616742" cy="26465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00" name="矩形 11"/>
          <p:cNvSpPr/>
          <p:nvPr>
            <p:custDataLst>
              <p:tags r:id="rId6"/>
            </p:custDataLst>
          </p:nvPr>
        </p:nvSpPr>
        <p:spPr>
          <a:xfrm>
            <a:off x="3758654" y="2445182"/>
            <a:ext cx="537278" cy="2785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02" name="TextBox 2"/>
          <p:cNvSpPr txBox="1"/>
          <p:nvPr>
            <p:custDataLst>
              <p:tags r:id="rId7"/>
            </p:custDataLst>
          </p:nvPr>
        </p:nvSpPr>
        <p:spPr>
          <a:xfrm>
            <a:off x="3536878" y="3030566"/>
            <a:ext cx="2303661" cy="18601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新材料新技术可以降低物流成本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104" name="矩形 33"/>
          <p:cNvSpPr/>
          <p:nvPr>
            <p:custDataLst>
              <p:tags r:id="rId8"/>
            </p:custDataLst>
          </p:nvPr>
        </p:nvSpPr>
        <p:spPr>
          <a:xfrm>
            <a:off x="6205276" y="2450984"/>
            <a:ext cx="2616742" cy="26465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06" name="矩形 37"/>
          <p:cNvSpPr/>
          <p:nvPr>
            <p:custDataLst>
              <p:tags r:id="rId9"/>
            </p:custDataLst>
          </p:nvPr>
        </p:nvSpPr>
        <p:spPr>
          <a:xfrm>
            <a:off x="6563727" y="2445182"/>
            <a:ext cx="537278" cy="2785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08" name="TextBox 2"/>
          <p:cNvSpPr txBox="1"/>
          <p:nvPr>
            <p:custDataLst>
              <p:tags r:id="rId10"/>
            </p:custDataLst>
          </p:nvPr>
        </p:nvSpPr>
        <p:spPr>
          <a:xfrm>
            <a:off x="6361937" y="3030566"/>
            <a:ext cx="2303661" cy="18601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新材料新技术可以提高物流安全性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110" name="矩形 34"/>
          <p:cNvSpPr/>
          <p:nvPr>
            <p:custDataLst>
              <p:tags r:id="rId11"/>
            </p:custDataLst>
          </p:nvPr>
        </p:nvSpPr>
        <p:spPr>
          <a:xfrm>
            <a:off x="9023888" y="2450984"/>
            <a:ext cx="2616742" cy="26465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12" name="矩形 38"/>
          <p:cNvSpPr/>
          <p:nvPr>
            <p:custDataLst>
              <p:tags r:id="rId12"/>
            </p:custDataLst>
          </p:nvPr>
        </p:nvSpPr>
        <p:spPr>
          <a:xfrm>
            <a:off x="9401680" y="2445182"/>
            <a:ext cx="537278" cy="2785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14" name="TextBox 2"/>
          <p:cNvSpPr txBox="1"/>
          <p:nvPr>
            <p:custDataLst>
              <p:tags r:id="rId13"/>
            </p:custDataLst>
          </p:nvPr>
        </p:nvSpPr>
        <p:spPr>
          <a:xfrm>
            <a:off x="9180549" y="3030566"/>
            <a:ext cx="2303661" cy="18601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新材料新技术可以提升物流用户体验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" name=""/>
        <p:cNvGrpSpPr/>
        <p:nvPr/>
      </p:nvGrpSpPr>
      <p:grpSpPr>
        <a:xfrm>
          <a:off x="0" y="0"/>
          <a:ext cx="0" cy="0"/>
        </a:xfrm>
      </p:grpSpPr>
      <p:sp>
        <p:nvSpPr>
          <p:cNvPr id="10491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促进智能物流的发展</a:t>
            </a:r>
            <a:endParaRPr lang="zh-CN" altLang="en-US"/>
          </a:p>
        </p:txBody>
      </p:sp>
      <p:sp>
        <p:nvSpPr>
          <p:cNvPr id="1049154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6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8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0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新材料新技术提高了物流安全性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4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6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8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新材料新技术提高了物流效率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2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4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6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新材料新技术降低了物流成本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0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2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4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新材料新技术提高了物流智能化水平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5" name=""/>
        <p:cNvGrpSpPr/>
        <p:nvPr/>
      </p:nvGrpSpPr>
      <p:grpSpPr>
        <a:xfrm>
          <a:off x="0" y="0"/>
          <a:ext cx="0" cy="0"/>
        </a:xfrm>
      </p:grpSpPr>
      <p:sp>
        <p:nvSpPr>
          <p:cNvPr id="10492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新材料在智能物流中的应用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2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3" name=""/>
        <p:cNvGrpSpPr/>
        <p:nvPr/>
      </p:nvGrpSpPr>
      <p:grpSpPr>
        <a:xfrm>
          <a:off x="0" y="0"/>
          <a: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高强度轻质材料的应用</a:t>
            </a:r>
            <a:endParaRPr lang="zh-CN" altLang="en-US"/>
          </a:p>
        </p:txBody>
      </p:sp>
      <p:sp>
        <p:nvSpPr>
          <p:cNvPr id="1049268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0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2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材料特性：高强度、轻质、耐腐蚀、耐高温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6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8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应用场景：物流包装、运输工具、仓储设施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2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4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优势：降低运输成本、提高运输效率、减少环境污染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8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0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案例：新型高强度轻质材料在物流包装中的应用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" name=""/>
        <p:cNvGrpSpPr/>
        <p:nvPr/>
      </p:nvGrpSpPr>
      <p:grpSpPr>
        <a:xfrm>
          <a:off x="0" y="0"/>
          <a:ext cx="0" cy="0"/>
        </a:xfrm>
      </p:grpSpPr>
      <p:sp>
        <p:nvSpPr>
          <p:cNvPr id="104932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节能环保材料的应用</a:t>
            </a:r>
            <a:endParaRPr lang="zh-CN" altLang="en-US"/>
          </a:p>
        </p:txBody>
      </p:sp>
      <p:sp>
        <p:nvSpPr>
          <p:cNvPr id="1049330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节能环保材料的定义和分类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节能环保材料在智能物流中的应用场景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节能环保材料的优点和特点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节能环保材料在智能物流中的发展趋势和前景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/>
        <p:cNvGrpSpPr/>
        <p:nvPr/>
      </p:nvGrpSpPr>
      <p:grpSpPr>
        <a:xfrm>
          <a:off x="0" y="0"/>
          <a: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新型包装材料的应用</a:t>
            </a:r>
            <a:endParaRPr lang="zh-CN" altLang="en-US"/>
          </a:p>
        </p:txBody>
      </p:sp>
      <p:sp>
        <p:nvSpPr>
          <p:cNvPr id="1049376" name="五边形 30"/>
          <p:cNvSpPr/>
          <p:nvPr>
            <p:custDataLst>
              <p:tags r:id="rId2"/>
            </p:custDataLst>
          </p:nvPr>
        </p:nvSpPr>
        <p:spPr>
          <a:xfrm>
            <a:off x="551935" y="3187953"/>
            <a:ext cx="2938840" cy="1194600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78" name="燕尾形 36"/>
          <p:cNvSpPr/>
          <p:nvPr>
            <p:custDataLst>
              <p:tags r:id="rId3"/>
            </p:custDataLst>
          </p:nvPr>
        </p:nvSpPr>
        <p:spPr>
          <a:xfrm>
            <a:off x="3192348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80" name="燕尾形 37"/>
          <p:cNvSpPr/>
          <p:nvPr>
            <p:custDataLst>
              <p:tags r:id="rId4"/>
            </p:custDataLst>
          </p:nvPr>
        </p:nvSpPr>
        <p:spPr>
          <a:xfrm>
            <a:off x="8473173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82" name="燕尾形 38"/>
          <p:cNvSpPr/>
          <p:nvPr>
            <p:custDataLst>
              <p:tags r:id="rId5"/>
            </p:custDataLst>
          </p:nvPr>
        </p:nvSpPr>
        <p:spPr>
          <a:xfrm>
            <a:off x="5832761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84" name="文本框 3"/>
          <p:cNvSpPr txBox="1"/>
          <p:nvPr>
            <p:custDataLst>
              <p:tags r:id="rId6"/>
            </p:custDataLst>
          </p:nvPr>
        </p:nvSpPr>
        <p:spPr>
          <a:xfrm>
            <a:off x="3130881" y="4637330"/>
            <a:ext cx="3169564" cy="138880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保鲜保质：新型包装材料具有优良的保鲜保质性能，能有效延长货物的保质期。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6" name="文本框 6"/>
          <p:cNvSpPr txBox="1"/>
          <p:nvPr>
            <p:custDataLst>
              <p:tags r:id="rId7"/>
            </p:custDataLst>
          </p:nvPr>
        </p:nvSpPr>
        <p:spPr>
          <a:xfrm>
            <a:off x="551935" y="1516761"/>
            <a:ext cx="3169564" cy="14297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防震防摔：新型包装材料具有优良的防震防摔性能，能有效保护货物在运输过程中的安全。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8" name="文本框 7"/>
          <p:cNvSpPr txBox="1"/>
          <p:nvPr>
            <p:custDataLst>
              <p:tags r:id="rId8"/>
            </p:custDataLst>
          </p:nvPr>
        </p:nvSpPr>
        <p:spPr>
          <a:xfrm>
            <a:off x="5830979" y="1516761"/>
            <a:ext cx="3169564" cy="14297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环保可降解：新型包装材料具有环保可降解性能，能有效减少环境污染。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0" name="文本框 8"/>
          <p:cNvSpPr txBox="1"/>
          <p:nvPr>
            <p:custDataLst>
              <p:tags r:id="rId9"/>
            </p:custDataLst>
          </p:nvPr>
        </p:nvSpPr>
        <p:spPr>
          <a:xfrm>
            <a:off x="8470501" y="4637330"/>
            <a:ext cx="3169564" cy="138880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智能追踪：新型包装材料具有智能追踪性能，能有效提高物流效率和客户满意度。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7" name=""/>
        <p:cNvGrpSpPr/>
        <p:nvPr/>
      </p:nvGrpSpPr>
      <p:grpSpPr>
        <a:xfrm>
          <a:off x="0" y="0"/>
          <a:ext cx="0" cy="0"/>
        </a:xfrm>
      </p:grpSpPr>
      <p:sp>
        <p:nvSpPr>
          <p:cNvPr id="104942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智能材料的应用</a:t>
            </a:r>
            <a:endParaRPr lang="zh-CN" altLang="en-US"/>
          </a:p>
        </p:txBody>
      </p:sp>
      <p:sp>
        <p:nvSpPr>
          <p:cNvPr id="1049430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2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4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智能材料在物流包装中的应用：如自修复材料、可降解材料等，可以提高包装的耐用性和环保性。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8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0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智能材料在物流运输中的应用：如智能感知材料、智能驱动材料等，可以提高运输的效率和安全性。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4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6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智能材料在物流仓储中的应用：如智能识别材料、智能存储材料等，可以提高仓储的管理效率和准确性。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0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2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智能材料在物流配送中的应用：如智能导航材料、智能定位材料等，可以提高配送的准确性和时效性。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5" name=""/>
        <p:cNvGrpSpPr/>
        <p:nvPr/>
      </p:nvGrpSpPr>
      <p:grpSpPr>
        <a:xfrm>
          <a:off x="0" y="0"/>
          <a:ext cx="0" cy="0"/>
        </a:xfrm>
      </p:grpSpPr>
      <p:sp>
        <p:nvSpPr>
          <p:cNvPr id="104949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新技术在智能物流中的应用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9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3" name=""/>
        <p:cNvGrpSpPr/>
        <p:nvPr/>
      </p:nvGrpSpPr>
      <p:grpSpPr>
        <a:xfrm>
          <a:off x="0" y="0"/>
          <a:ext cx="0" cy="0"/>
        </a:xfrm>
      </p:grpSpPr>
      <p:sp>
        <p:nvSpPr>
          <p:cNvPr id="10495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物联网技术的应用</a:t>
            </a:r>
            <a:endParaRPr lang="zh-CN" altLang="en-US"/>
          </a:p>
        </p:txBody>
      </p:sp>
      <p:sp>
        <p:nvSpPr>
          <p:cNvPr id="1049536" name="圆角矩形 3"/>
          <p:cNvSpPr/>
          <p:nvPr>
            <p:custDataLst>
              <p:tags r:id="rId2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圆角矩形 4"/>
          <p:cNvSpPr/>
          <p:nvPr>
            <p:custDataLst>
              <p:tags r:id="rId3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0" name="圆角矩形 5"/>
          <p:cNvSpPr/>
          <p:nvPr>
            <p:custDataLst>
              <p:tags r:id="rId4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圆角矩形 6"/>
          <p:cNvSpPr/>
          <p:nvPr>
            <p:custDataLst>
              <p:tags r:id="rId5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4" name="圆角矩形 9"/>
          <p:cNvSpPr/>
          <p:nvPr>
            <p:custDataLst>
              <p:tags r:id="rId6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10"/>
          <p:cNvSpPr/>
          <p:nvPr>
            <p:custDataLst>
              <p:tags r:id="rId7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8" name="圆角矩形 11"/>
          <p:cNvSpPr/>
          <p:nvPr>
            <p:custDataLst>
              <p:tags r:id="rId8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12"/>
          <p:cNvSpPr/>
          <p:nvPr>
            <p:custDataLst>
              <p:tags r:id="rId9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2" name="文本框 7"/>
          <p:cNvSpPr txBox="1"/>
          <p:nvPr>
            <p:custDataLst>
              <p:tags r:id="rId10"/>
            </p:custDataLst>
          </p:nvPr>
        </p:nvSpPr>
        <p:spPr>
          <a:xfrm>
            <a:off x="1017942" y="3913740"/>
            <a:ext cx="10620205" cy="97680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货物追踪：通过RFID等技术，实现货物的全程追踪，提高安全性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54" name="文本框 8"/>
          <p:cNvSpPr txBox="1"/>
          <p:nvPr>
            <p:custDataLst>
              <p:tags r:id="rId11"/>
            </p:custDataLst>
          </p:nvPr>
        </p:nvSpPr>
        <p:spPr>
          <a:xfrm>
            <a:off x="1017942" y="5201298"/>
            <a:ext cx="10620205" cy="97599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智能仓储：通过物联网技术，实现仓库的自动化、智能化管理，提高效率和准确性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56" name="文本框 13"/>
          <p:cNvSpPr txBox="1"/>
          <p:nvPr>
            <p:custDataLst>
              <p:tags r:id="rId12"/>
            </p:custDataLst>
          </p:nvPr>
        </p:nvSpPr>
        <p:spPr>
          <a:xfrm>
            <a:off x="1017942" y="1364400"/>
            <a:ext cx="10620205" cy="97680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实时监控：通过传感器和网络，实时监控货物的位置、温度、湿度等状态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58" name="文本框 14"/>
          <p:cNvSpPr txBox="1"/>
          <p:nvPr>
            <p:custDataLst>
              <p:tags r:id="rId13"/>
            </p:custDataLst>
          </p:nvPr>
        </p:nvSpPr>
        <p:spPr>
          <a:xfrm>
            <a:off x="1017942" y="2653247"/>
            <a:ext cx="10620205" cy="97599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智能调度：根据货物的状态和路线，智能调度车辆和路线，提高效率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https://d.book118.com/118045124002006034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5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62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3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ID" val="custom20230990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1_2"/>
  <p:tag name="KSO_WM_UNIT_INDEX" val="1_1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2_2"/>
  <p:tag name="KSO_WM_UNIT_INDEX" val="1_2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4_2"/>
  <p:tag name="KSO_WM_UNIT_INDEX" val="1_4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5_2"/>
  <p:tag name="KSO_WM_UNIT_INDEX" val="1_5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0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13"/>
</p:tagLst>
</file>

<file path=ppt/tags/tag130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2"/>
  <p:tag name="KSO_WM_UNIT_TYPE" val="e"/>
  <p:tag name="KSO_WM_UNIT_VALUE" val="13"/>
</p:tagLst>
</file>

<file path=ppt/tags/tag181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3"/>
  <p:tag name="KSO_WM_UNIT_TYPE" val="e"/>
  <p:tag name="KSO_WM_UNIT_VALUE" val="13"/>
</p:tagLst>
</file>

<file path=ppt/tags/tag220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微软雅黑</vt:lpstr>
      <vt:lpstr>+中文标题</vt:lpstr>
      <vt:lpstr>Wingdings</vt:lpstr>
      <vt:lpstr>Office Theme</vt:lpstr>
      <vt:lpstr>新材料新技术在智能物流中的应用</vt:lpstr>
      <vt:lpstr>目录</vt:lpstr>
      <vt:lpstr>新材料新技术在智能物流中的重要性</vt:lpstr>
      <vt:lpstr>提高物流效率</vt:lpstr>
      <vt:lpstr>降低物流成本</vt:lpstr>
      <vt:lpstr>提升物流服务质量</vt:lpstr>
      <vt:lpstr>促进智能物流的发展</vt:lpstr>
      <vt:lpstr>新材料在智能物流中的应用</vt:lpstr>
      <vt:lpstr>高强度轻质材料的应用</vt:lpstr>
      <vt:lpstr>节能环保材料的应用</vt:lpstr>
      <vt:lpstr>新型包装材料的应用</vt:lpstr>
      <vt:lpstr>智能材料的应用</vt:lpstr>
      <vt:lpstr>新技术在智能物流中的应用</vt:lpstr>
      <vt:lpstr>物联网技术的应用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2024-09-12T04:06:22.118</cp:lastPrinted>
  <dcterms:created xsi:type="dcterms:W3CDTF">2024-09-11T20:06:22Z</dcterms:created>
  <dcterms:modified xsi:type="dcterms:W3CDTF">2024-09-11T20:06:24Z</dcterms:modified>
</cp:coreProperties>
</file>