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2FFC0-A47A-4F6C-984B-74FA41FD8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0FF09-F021-4469-96C9-717EF810C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421D0-ED23-4B23-8BBB-57DDF2D02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40AE2-18B4-4554-B0F3-3B5B9F4DF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C52178-A0FE-44FF-B045-7B3FD249A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B29F19-9A7C-4B54-9808-CB2A870C7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163D0A-500F-4CD2-B178-B700F7641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074F4-EE3E-41F6-BF59-54DE3F2C9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12A7C-3D2A-4FB4-9EEA-3D8C5048B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113F8-76BE-469D-9176-D2A712976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E5806-0728-4514-89DA-D4815C168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46010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小米手机经典营销案例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小米手机简介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小米手机经典营销案例概述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小米手机经典营销案例分析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小米手机经典营销案例总结与启示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小米手机简介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599" b="65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高性价比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小米手机以高性价比著称，其产品线覆盖了不同价格区间，满足了消费者对价格和性能的需求。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创新科技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小米手机在科技方面不断创新，推出了多项业界领先的技术和功能，如小米MIX系列的全面屏设计。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良好的用户体验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小米手机注重用户体验，在系统优化、软件和硬件的整合方面表现出色，为用户提供了流畅的使用感受。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小米手机秉承“为发烧而生”的品牌理念，致力于为消费者提供高品质、高性能的手机产品。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“为发烧而生”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用户至上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833" r="5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小米手机始终将用户需求放在首位，通过与用户互动、收集用户反馈等方式不断优化产品和服务。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小米手机坚持创新驱动，不断探索新技术、新业务模式，以适应不断变化的市场环境。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小米手机经典营销案例概述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小米手机在发布初期采用限量销售策略，通过控制供应量引发消费者购买欲望，造成供不应求的假象。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限量销售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小米手机采取预约购买方式，让消费者提前预约并等待购买资格，增加产品的稀缺性和话题性。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预约购买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小米手机定期举行抢购活动，让消费者在指定时间进行抢购，提高购买难度，激发消费者的购买热情。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抢购活动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饥饿营销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958" r="13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小米手机通过官方网站进行产品销售，提供统一的购买渠道，简化购买流程，提高购买便利性。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官方网站销售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小米手机与各大电商平台合作，如天猫、京东等，扩大销售渠道，覆盖更广泛的消费群体。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电商平台合作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小米手机提供线上售后服务，如在线客服、自助服务工具等，方便消费者解决使用问题，提高客户满意度。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线上售后服务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线上直销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小米手机利用微博平台与粉丝互动，发布新品信息、活动资讯等，增强品牌影响力和用户粘性。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微博互动营销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小米手机通过短视频平台发布产品评测、使用技巧等内容，以直观、生动的方式展示产品特点。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短视频营销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小米手机邀请网红或明星代言，借助其影响力扩大品牌知名度，吸引更多目标受众。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网红/明星代言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小米手机经典营销案例分析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https://d.book118.com/118046010026006046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2024-09-26T23:38:21.944</cp:lastPrinted>
  <dcterms:created xsi:type="dcterms:W3CDTF">2024-09-26T15:38:21Z</dcterms:created>
  <dcterms:modified xsi:type="dcterms:W3CDTF">2024-09-26T15:38:23Z</dcterms:modified>
</cp:coreProperties>
</file>