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02E54-3DDF-4D4B-97C0-4100B9CD3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B1E5E-63B3-4D7F-B3E8-DDE2C0E7D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80CF2-5955-4B29-A70A-08236825A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07B28C-016D-4F5C-BDB3-4785E0C8E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808DED-DE78-47AF-9356-89BBC7191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9BF7D2-E696-4B20-8240-57A1FAA20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1B76E2-6AD3-4EAE-B379-61F9BCE61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607BDB-AB8C-418F-8F8A-9C62ECA4B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F1C0F3-2A55-4E36-8D9C-127E5106B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9FCB2-12E9-4C83-94D0-76734717A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C6150-72DC-4D96-A52F-F12CD006B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46027116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慢性阻塞性肺疾病康复治疗研究进展及规范应用护理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慢性阻塞性肺疾病康复治疗研究进展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规范应用护理在慢性阻塞性肺疾病康复治疗中的作用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慢性阻塞性肺疾病患者的心理护理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慢性阻塞性肺疾病的预防与控制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慢性阻塞性肺疾病（COPD）是一种常见的慢性呼吸系统疾病，主要特征为持续气流受限，呈进行性发展。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根据严重程度，COPD可分为轻度、中度和重度。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COPD的主要病因包括长期吸烟、空气污染、职业暴露等环境因素，以及遗传因素。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COPD的病理过程涉及气道炎症、肺实质破坏和肺血管改变等。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COPD的常见症状包括慢性咳嗽、咳痰和呼吸困难。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根据患者的症状、体征和肺功能检查结果，可对COPD进行诊断。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慢性阻塞性肺疾病康复治疗研究进展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通过康复治疗，患者可以改善心肺功能，减轻呼吸困难，提高日常生活活动能力，从而提高生活质量。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减少急性发作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康复治疗可以降低慢性阻塞性肺疾病急性发作的频率，减轻发作时的症状，缩短住院时间。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延缓疾病进展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通过康复治疗，可以延缓慢性阻塞性肺疾病的病程进展，减轻疾病对肺功能的损害。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康复治疗方法与技术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运动训练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包括有氧运动、抗阻运动等，可以提高患者的肌肉力量和心肺功能。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为患者提供心理疏导和支持，帮助他们应对疾病带来的心理压力。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呼吸训练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通过特定的呼吸练习，改善患者的呼吸模式，增强呼吸肌力量，缓解呼吸困难。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教育培训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向患者和家属提供关于慢性阻塞性肺疾病的健康教育，提高他们对疾病的认识和管理能力。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https://d.book118.com/118046027116006027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2024-09-05T18:30:35.379</cp:lastPrinted>
  <dcterms:created xsi:type="dcterms:W3CDTF">2024-09-05T10:30:35Z</dcterms:created>
  <dcterms:modified xsi:type="dcterms:W3CDTF">2024-09-05T10:30:37Z</dcterms:modified>
</cp:coreProperties>
</file>