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793EF-BB6E-4139-9872-765E6F66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DECF0-5AB0-4678-BC51-D595B315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BC8B5-D206-4D12-B31F-85B06178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0A24-D537-4116-9243-6CCDC3B8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0A414-CC13-4AD2-8DE9-94B22C60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41A34-0C92-4A63-8425-94B6FD4B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C96ED-434E-4242-803F-7841B3CD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0FDDB-F537-4FDA-B130-DB78013F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3FF9F-19F1-4B5B-8A1E-B3CF0FD2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F559A-DF9E-40D0-A4D7-774C71F9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F1446-A2BF-41F0-9FC9-36AA2B28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603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62企业安全管理中的应急响应与灾难恢复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应急响应技术手段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灾难恢复实施步骤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应急响应与灾难恢复挑战及解决方案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应急响应是指在发生安全事件或事故时，企业组织采取的一系列紧急措施和行动，以减轻损失、恢复业务运行和保护关键资产。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应急响应是企业安全管理的重要组成部分，它能够帮助企业在面临安全威胁时快速、有效地做出反应，减少潜在损失，并维护企业的声誉和业务连续性。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恢复阶段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在事件得到控制后，逐步恢复受影响的系统和业务，同时进行总结和改进。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处置阶段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根据分析结果，采取相应的处置措施，如隔离受感染系统、修复漏洞、恢复数据等。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对安全事件进行深入分析，确定事件性质、影响范围和攻击来源。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建立应急响应计划、组建应急响应团队、进行培训和演练。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通过安全监控和日志分析等手段，及时发现安全事件或事故。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组成：应急响应团队通常包括安全专家、系统管理员、网络管理员、数据库管理员等角色。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844" b="1284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应急响应团队组成与职责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安全专家：负责分析安全事件、提供处置建议和技术支持。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系统管理员：负责受感染系统的隔离、修复和恢复工作。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应急响应团队组成与职责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96" b="799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负责网络设备的配置和监控，确保网络通信畅通。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负责数据库的备份、恢复和数据安全工作。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根据实际需要，可能还需要涉及法务、公关等部门的人员参与应急响应工作。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网络管理员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数据库管理员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应急响应团队组成与职责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确定哪些业务功能对企业运营至关重要，并优先恢复这些功能。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评估可能对企业造成重大影响的潜在风险，如自然灾害、技术故障等。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根据潜在风险，制定相应的灾难恢复策略，包括数据备份、备用设施等。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302" r="2030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识别关键业务功能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分析潜在风险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制定恢复策略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灾难恢复策略制定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建立定期数据备份机制，确保关键数据在灾难发生后可迅速恢复。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准备备用服务器、网络设备等，以便在主设施受损时快速接管业务。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建立紧急联络机制，确保在灾难发生时企业内部及与外部合作伙伴的顺畅沟通。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数据备份与存储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备用设施与设备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紧急联络与通信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灾难恢复资源准备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定期组织灾难恢复演练，提高员工对应急响应的熟悉度和协作能力。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对演练结果进行评估，发现存在的问题并及时改进灾难恢复计划。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167" r="2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随着企业业务和技术环境的变化，不断更新和完善灾难恢复计划。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灾难恢复演练与评估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应急响应技术手段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威胁情报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收集、分析和共享有关威胁的信息，以更好地识别和应对潜在的安全事件。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入侵检测系统（IDS）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通过监测网络流量和事件日志，实时发现潜在的安全威胁和异常行为。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安全事件管理（SIEM）系统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集中收集、分析和呈现来自各种安全设备和系统的日志数据，提供全面的安全事件监测和报警功能。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安全事件监测与报警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https://d.book118.com/118046036054006045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2024-09-25T21:26:40.250</cp:lastPrinted>
  <dcterms:created xsi:type="dcterms:W3CDTF">2024-09-25T13:26:40Z</dcterms:created>
  <dcterms:modified xsi:type="dcterms:W3CDTF">2024-09-25T13:26:42Z</dcterms:modified>
</cp:coreProperties>
</file>