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41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5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2BF5B-D0A0-4A1B-8421-D7C91EAF9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54333-FDC7-42B5-A174-1012741D8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9D15A-83A2-46B4-8C0E-62E3C1BC9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19F39-DDF5-47B5-9B1E-CA51A7A18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577879-4688-4504-9026-7716E1D3E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B0C93C-77B6-487B-A8FE-032BCC003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20981-9556-420D-9451-938AEDC0E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FF3AA-1843-495B-A116-C4ADB106D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9F9D9-A9A2-4C26-8ECD-4FA3F987E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F14A9-DB30-463F-A356-4FBC3A972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53354-B332-47E8-8303-BF518DB7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404" r:id="rId2"/>
    <p:sldLayoutId id="2147508405" r:id="rId3"/>
    <p:sldLayoutId id="2147508406" r:id="rId4"/>
    <p:sldLayoutId id="2147508407" r:id="rId5"/>
    <p:sldLayoutId id="2147508408" r:id="rId6"/>
    <p:sldLayoutId id="2147508409" r:id="rId7"/>
    <p:sldLayoutId id="2147508410" r:id="rId8"/>
    <p:sldLayoutId id="2147508411" r:id="rId9"/>
    <p:sldLayoutId id="2147508412" r:id="rId10"/>
    <p:sldLayoutId id="214750841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8.xml" /><Relationship Id="rId11" Type="http://schemas.openxmlformats.org/officeDocument/2006/relationships/tags" Target="../tags/tag429.xml" /><Relationship Id="rId12" Type="http://schemas.openxmlformats.org/officeDocument/2006/relationships/tags" Target="../tags/tag430.xml" /><Relationship Id="rId13" Type="http://schemas.openxmlformats.org/officeDocument/2006/relationships/tags" Target="../tags/tag431.xml" /><Relationship Id="rId2" Type="http://schemas.openxmlformats.org/officeDocument/2006/relationships/tags" Target="../tags/tag420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tags" Target="../tags/tag423.xml" /><Relationship Id="rId6" Type="http://schemas.openxmlformats.org/officeDocument/2006/relationships/tags" Target="../tags/tag424.xml" /><Relationship Id="rId7" Type="http://schemas.openxmlformats.org/officeDocument/2006/relationships/tags" Target="../tags/tag425.xml" /><Relationship Id="rId8" Type="http://schemas.openxmlformats.org/officeDocument/2006/relationships/tags" Target="../tags/tag426.xml" /><Relationship Id="rId9" Type="http://schemas.openxmlformats.org/officeDocument/2006/relationships/tags" Target="../tags/tag4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0.xml" /><Relationship Id="rId11" Type="http://schemas.openxmlformats.org/officeDocument/2006/relationships/tags" Target="../tags/tag441.xml" /><Relationship Id="rId12" Type="http://schemas.openxmlformats.org/officeDocument/2006/relationships/tags" Target="../tags/tag442.xml" /><Relationship Id="rId13" Type="http://schemas.openxmlformats.org/officeDocument/2006/relationships/tags" Target="../tags/tag443.xml" /><Relationship Id="rId2" Type="http://schemas.openxmlformats.org/officeDocument/2006/relationships/tags" Target="../tags/tag432.xml" /><Relationship Id="rId3" Type="http://schemas.openxmlformats.org/officeDocument/2006/relationships/tags" Target="../tags/tag433.xml" /><Relationship Id="rId4" Type="http://schemas.openxmlformats.org/officeDocument/2006/relationships/tags" Target="../tags/tag434.xml" /><Relationship Id="rId5" Type="http://schemas.openxmlformats.org/officeDocument/2006/relationships/tags" Target="../tags/tag435.xml" /><Relationship Id="rId6" Type="http://schemas.openxmlformats.org/officeDocument/2006/relationships/tags" Target="../tags/tag436.xml" /><Relationship Id="rId7" Type="http://schemas.openxmlformats.org/officeDocument/2006/relationships/tags" Target="../tags/tag437.xml" /><Relationship Id="rId8" Type="http://schemas.openxmlformats.org/officeDocument/2006/relationships/tags" Target="../tags/tag438.xml" /><Relationship Id="rId9" Type="http://schemas.openxmlformats.org/officeDocument/2006/relationships/tags" Target="../tags/tag4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44.xml" /><Relationship Id="rId4" Type="http://schemas.openxmlformats.org/officeDocument/2006/relationships/tags" Target="../tags/tag445.xml" /><Relationship Id="rId5" Type="http://schemas.openxmlformats.org/officeDocument/2006/relationships/tags" Target="../tags/tag4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5.xml" /><Relationship Id="rId11" Type="http://schemas.openxmlformats.org/officeDocument/2006/relationships/tags" Target="../tags/tag456.xml" /><Relationship Id="rId12" Type="http://schemas.openxmlformats.org/officeDocument/2006/relationships/tags" Target="../tags/tag457.xml" /><Relationship Id="rId13" Type="http://schemas.openxmlformats.org/officeDocument/2006/relationships/tags" Target="../tags/tag458.xml" /><Relationship Id="rId14" Type="http://schemas.openxmlformats.org/officeDocument/2006/relationships/tags" Target="../tags/tag459.xml" /><Relationship Id="rId15" Type="http://schemas.openxmlformats.org/officeDocument/2006/relationships/tags" Target="../tags/tag460.xml" /><Relationship Id="rId2" Type="http://schemas.openxmlformats.org/officeDocument/2006/relationships/tags" Target="../tags/tag447.xml" /><Relationship Id="rId3" Type="http://schemas.openxmlformats.org/officeDocument/2006/relationships/tags" Target="../tags/tag448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tags" Target="../tags/tag451.xml" /><Relationship Id="rId7" Type="http://schemas.openxmlformats.org/officeDocument/2006/relationships/tags" Target="../tags/tag452.xml" /><Relationship Id="rId8" Type="http://schemas.openxmlformats.org/officeDocument/2006/relationships/tags" Target="../tags/tag453.xml" /><Relationship Id="rId9" Type="http://schemas.openxmlformats.org/officeDocument/2006/relationships/tags" Target="../tags/tag4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9.xml" /><Relationship Id="rId11" Type="http://schemas.openxmlformats.org/officeDocument/2006/relationships/tags" Target="../tags/tag470.xml" /><Relationship Id="rId12" Type="http://schemas.openxmlformats.org/officeDocument/2006/relationships/tags" Target="../tags/tag471.xml" /><Relationship Id="rId13" Type="http://schemas.openxmlformats.org/officeDocument/2006/relationships/tags" Target="../tags/tag472.xml" /><Relationship Id="rId14" Type="http://schemas.openxmlformats.org/officeDocument/2006/relationships/tags" Target="../tags/tag473.xml" /><Relationship Id="rId15" Type="http://schemas.openxmlformats.org/officeDocument/2006/relationships/tags" Target="../tags/tag474.xml" /><Relationship Id="rId16" Type="http://schemas.openxmlformats.org/officeDocument/2006/relationships/tags" Target="../tags/tag475.xml" /><Relationship Id="rId17" Type="http://schemas.openxmlformats.org/officeDocument/2006/relationships/tags" Target="../tags/tag476.xml" /><Relationship Id="rId2" Type="http://schemas.openxmlformats.org/officeDocument/2006/relationships/tags" Target="../tags/tag461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tags" Target="../tags/tag464.xml" /><Relationship Id="rId6" Type="http://schemas.openxmlformats.org/officeDocument/2006/relationships/tags" Target="../tags/tag465.xml" /><Relationship Id="rId7" Type="http://schemas.openxmlformats.org/officeDocument/2006/relationships/tags" Target="../tags/tag466.xml" /><Relationship Id="rId8" Type="http://schemas.openxmlformats.org/officeDocument/2006/relationships/tags" Target="../tags/tag467.xml" /><Relationship Id="rId9" Type="http://schemas.openxmlformats.org/officeDocument/2006/relationships/tags" Target="../tags/tag4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5.xml" /><Relationship Id="rId11" Type="http://schemas.openxmlformats.org/officeDocument/2006/relationships/tags" Target="../tags/tag486.xml" /><Relationship Id="rId12" Type="http://schemas.openxmlformats.org/officeDocument/2006/relationships/tags" Target="../tags/tag487.xml" /><Relationship Id="rId13" Type="http://schemas.openxmlformats.org/officeDocument/2006/relationships/tags" Target="../tags/tag488.xml" /><Relationship Id="rId14" Type="http://schemas.openxmlformats.org/officeDocument/2006/relationships/tags" Target="../tags/tag489.xml" /><Relationship Id="rId15" Type="http://schemas.openxmlformats.org/officeDocument/2006/relationships/tags" Target="../tags/tag490.xml" /><Relationship Id="rId2" Type="http://schemas.openxmlformats.org/officeDocument/2006/relationships/tags" Target="../tags/tag477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tags" Target="../tags/tag482.xml" /><Relationship Id="rId8" Type="http://schemas.openxmlformats.org/officeDocument/2006/relationships/tags" Target="../tags/tag483.xml" /><Relationship Id="rId9" Type="http://schemas.openxmlformats.org/officeDocument/2006/relationships/tags" Target="../tags/tag4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9.xml" /><Relationship Id="rId11" Type="http://schemas.openxmlformats.org/officeDocument/2006/relationships/tags" Target="../tags/tag500.xml" /><Relationship Id="rId12" Type="http://schemas.openxmlformats.org/officeDocument/2006/relationships/tags" Target="../tags/tag501.xml" /><Relationship Id="rId13" Type="http://schemas.openxmlformats.org/officeDocument/2006/relationships/tags" Target="../tags/tag502.xml" /><Relationship Id="rId14" Type="http://schemas.openxmlformats.org/officeDocument/2006/relationships/tags" Target="../tags/tag503.xml" /><Relationship Id="rId15" Type="http://schemas.openxmlformats.org/officeDocument/2006/relationships/tags" Target="../tags/tag504.xml" /><Relationship Id="rId16" Type="http://schemas.openxmlformats.org/officeDocument/2006/relationships/tags" Target="../tags/tag505.xml" /><Relationship Id="rId17" Type="http://schemas.openxmlformats.org/officeDocument/2006/relationships/tags" Target="../tags/tag506.xml" /><Relationship Id="rId18" Type="http://schemas.openxmlformats.org/officeDocument/2006/relationships/tags" Target="../tags/tag507.xml" /><Relationship Id="rId19" Type="http://schemas.openxmlformats.org/officeDocument/2006/relationships/tags" Target="../tags/tag508.xml" /><Relationship Id="rId2" Type="http://schemas.openxmlformats.org/officeDocument/2006/relationships/tags" Target="../tags/tag491.xml" /><Relationship Id="rId20" Type="http://schemas.openxmlformats.org/officeDocument/2006/relationships/tags" Target="../tags/tag509.xml" /><Relationship Id="rId21" Type="http://schemas.openxmlformats.org/officeDocument/2006/relationships/tags" Target="../tags/tag510.xml" /><Relationship Id="rId22" Type="http://schemas.openxmlformats.org/officeDocument/2006/relationships/tags" Target="../tags/tag511.xml" /><Relationship Id="rId23" Type="http://schemas.openxmlformats.org/officeDocument/2006/relationships/tags" Target="../tags/tag512.xml" /><Relationship Id="rId24" Type="http://schemas.openxmlformats.org/officeDocument/2006/relationships/tags" Target="../tags/tag513.xml" /><Relationship Id="rId25" Type="http://schemas.openxmlformats.org/officeDocument/2006/relationships/tags" Target="../tags/tag514.xml" /><Relationship Id="rId26" Type="http://schemas.openxmlformats.org/officeDocument/2006/relationships/tags" Target="../tags/tag515.xml" /><Relationship Id="rId27" Type="http://schemas.openxmlformats.org/officeDocument/2006/relationships/tags" Target="../tags/tag516.xml" /><Relationship Id="rId28" Type="http://schemas.openxmlformats.org/officeDocument/2006/relationships/tags" Target="../tags/tag517.xml" /><Relationship Id="rId29" Type="http://schemas.openxmlformats.org/officeDocument/2006/relationships/tags" Target="../tags/tag518.xml" /><Relationship Id="rId3" Type="http://schemas.openxmlformats.org/officeDocument/2006/relationships/tags" Target="../tags/tag492.xml" /><Relationship Id="rId30" Type="http://schemas.openxmlformats.org/officeDocument/2006/relationships/tags" Target="../tags/tag519.xml" /><Relationship Id="rId4" Type="http://schemas.openxmlformats.org/officeDocument/2006/relationships/tags" Target="../tags/tag493.xml" /><Relationship Id="rId5" Type="http://schemas.openxmlformats.org/officeDocument/2006/relationships/tags" Target="../tags/tag494.xml" /><Relationship Id="rId6" Type="http://schemas.openxmlformats.org/officeDocument/2006/relationships/tags" Target="../tags/tag495.xml" /><Relationship Id="rId7" Type="http://schemas.openxmlformats.org/officeDocument/2006/relationships/tags" Target="../tags/tag496.xml" /><Relationship Id="rId8" Type="http://schemas.openxmlformats.org/officeDocument/2006/relationships/tags" Target="../tags/tag497.xml" /><Relationship Id="rId9" Type="http://schemas.openxmlformats.org/officeDocument/2006/relationships/tags" Target="../tags/tag4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20.xml" /><Relationship Id="rId4" Type="http://schemas.openxmlformats.org/officeDocument/2006/relationships/tags" Target="../tags/tag521.xml" /><Relationship Id="rId5" Type="http://schemas.openxmlformats.org/officeDocument/2006/relationships/tags" Target="../tags/tag5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1.xml" /><Relationship Id="rId11" Type="http://schemas.openxmlformats.org/officeDocument/2006/relationships/tags" Target="../tags/tag532.xml" /><Relationship Id="rId12" Type="http://schemas.openxmlformats.org/officeDocument/2006/relationships/tags" Target="../tags/tag533.xml" /><Relationship Id="rId13" Type="http://schemas.openxmlformats.org/officeDocument/2006/relationships/tags" Target="../tags/tag534.xml" /><Relationship Id="rId2" Type="http://schemas.openxmlformats.org/officeDocument/2006/relationships/tags" Target="../tags/tag523.xml" /><Relationship Id="rId3" Type="http://schemas.openxmlformats.org/officeDocument/2006/relationships/tags" Target="../tags/tag524.xml" /><Relationship Id="rId4" Type="http://schemas.openxmlformats.org/officeDocument/2006/relationships/tags" Target="../tags/tag525.xml" /><Relationship Id="rId5" Type="http://schemas.openxmlformats.org/officeDocument/2006/relationships/tags" Target="../tags/tag526.xml" /><Relationship Id="rId6" Type="http://schemas.openxmlformats.org/officeDocument/2006/relationships/tags" Target="../tags/tag527.xml" /><Relationship Id="rId7" Type="http://schemas.openxmlformats.org/officeDocument/2006/relationships/tags" Target="../tags/tag528.xml" /><Relationship Id="rId8" Type="http://schemas.openxmlformats.org/officeDocument/2006/relationships/tags" Target="../tags/tag529.xml" /><Relationship Id="rId9" Type="http://schemas.openxmlformats.org/officeDocument/2006/relationships/tags" Target="../tags/tag5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3.xml" /><Relationship Id="rId11" Type="http://schemas.openxmlformats.org/officeDocument/2006/relationships/tags" Target="../tags/tag544.xml" /><Relationship Id="rId12" Type="http://schemas.openxmlformats.org/officeDocument/2006/relationships/tags" Target="../tags/tag545.xml" /><Relationship Id="rId13" Type="http://schemas.openxmlformats.org/officeDocument/2006/relationships/tags" Target="../tags/tag546.xml" /><Relationship Id="rId2" Type="http://schemas.openxmlformats.org/officeDocument/2006/relationships/tags" Target="../tags/tag535.xml" /><Relationship Id="rId3" Type="http://schemas.openxmlformats.org/officeDocument/2006/relationships/tags" Target="../tags/tag536.xml" /><Relationship Id="rId4" Type="http://schemas.openxmlformats.org/officeDocument/2006/relationships/tags" Target="../tags/tag537.xml" /><Relationship Id="rId5" Type="http://schemas.openxmlformats.org/officeDocument/2006/relationships/tags" Target="../tags/tag538.xml" /><Relationship Id="rId6" Type="http://schemas.openxmlformats.org/officeDocument/2006/relationships/tags" Target="../tags/tag539.xml" /><Relationship Id="rId7" Type="http://schemas.openxmlformats.org/officeDocument/2006/relationships/tags" Target="../tags/tag540.xml" /><Relationship Id="rId8" Type="http://schemas.openxmlformats.org/officeDocument/2006/relationships/tags" Target="../tags/tag541.xml" /><Relationship Id="rId9" Type="http://schemas.openxmlformats.org/officeDocument/2006/relationships/tags" Target="../tags/tag5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5.xml" /><Relationship Id="rId11" Type="http://schemas.openxmlformats.org/officeDocument/2006/relationships/tags" Target="../tags/tag556.xml" /><Relationship Id="rId12" Type="http://schemas.openxmlformats.org/officeDocument/2006/relationships/tags" Target="../tags/tag557.xml" /><Relationship Id="rId13" Type="http://schemas.openxmlformats.org/officeDocument/2006/relationships/tags" Target="../tags/tag558.xml" /><Relationship Id="rId2" Type="http://schemas.openxmlformats.org/officeDocument/2006/relationships/tags" Target="../tags/tag547.xml" /><Relationship Id="rId3" Type="http://schemas.openxmlformats.org/officeDocument/2006/relationships/tags" Target="../tags/tag548.xml" /><Relationship Id="rId4" Type="http://schemas.openxmlformats.org/officeDocument/2006/relationships/tags" Target="../tags/tag549.xml" /><Relationship Id="rId5" Type="http://schemas.openxmlformats.org/officeDocument/2006/relationships/tags" Target="../tags/tag550.xml" /><Relationship Id="rId6" Type="http://schemas.openxmlformats.org/officeDocument/2006/relationships/tags" Target="../tags/tag551.xml" /><Relationship Id="rId7" Type="http://schemas.openxmlformats.org/officeDocument/2006/relationships/tags" Target="../tags/tag552.xml" /><Relationship Id="rId8" Type="http://schemas.openxmlformats.org/officeDocument/2006/relationships/tags" Target="../tags/tag553.xml" /><Relationship Id="rId9" Type="http://schemas.openxmlformats.org/officeDocument/2006/relationships/tags" Target="../tags/tag5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6104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零缺陷生产理念导入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零缺陷生产理念概述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零缺陷生产理念的实施步骤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零缺陷生产理念的优势和挑战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如何成功导入零缺陷生产理念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零缺陷生产理念的案例分析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未来发展和展望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零缺陷生产理念概述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零缺陷生产理念的起源和概念</a:t>
            </a:r>
            <a:endParaRPr lang="zh-CN" altLang="en-US"/>
          </a:p>
        </p:txBody>
      </p:sp>
      <p:sp>
        <p:nvSpPr>
          <p:cNvPr id="1050406" name="矩形 15"/>
          <p:cNvSpPr/>
          <p:nvPr>
            <p:custDataLst>
              <p:tags r:id="rId2"/>
            </p:custDataLst>
          </p:nvPr>
        </p:nvSpPr>
        <p:spPr>
          <a:xfrm>
            <a:off x="948119" y="2184636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起源：起源于美国质量管理大师克劳士比的零缺陷思想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8" name="任意多边形 17"/>
          <p:cNvSpPr/>
          <p:nvPr>
            <p:custDataLst>
              <p:tags r:id="rId3"/>
            </p:custDataLst>
          </p:nvPr>
        </p:nvSpPr>
        <p:spPr>
          <a:xfrm flipV="1">
            <a:off x="838200" y="2071282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0" name="任意多边形 18"/>
          <p:cNvSpPr/>
          <p:nvPr>
            <p:custDataLst>
              <p:tags r:id="rId4"/>
            </p:custDataLst>
          </p:nvPr>
        </p:nvSpPr>
        <p:spPr>
          <a:xfrm flipH="1">
            <a:off x="9512654" y="2857891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2" name="矩形 27"/>
          <p:cNvSpPr/>
          <p:nvPr>
            <p:custDataLst>
              <p:tags r:id="rId5"/>
            </p:custDataLst>
          </p:nvPr>
        </p:nvSpPr>
        <p:spPr>
          <a:xfrm>
            <a:off x="948119" y="4187226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概念：追求产品零缺陷、工作零失误、顾客零投诉的管理理念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4" name="任意多边形 29"/>
          <p:cNvSpPr/>
          <p:nvPr>
            <p:custDataLst>
              <p:tags r:id="rId6"/>
            </p:custDataLst>
          </p:nvPr>
        </p:nvSpPr>
        <p:spPr>
          <a:xfrm flipV="1">
            <a:off x="838200" y="4073872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6" name="任意多边形 30"/>
          <p:cNvSpPr/>
          <p:nvPr>
            <p:custDataLst>
              <p:tags r:id="rId7"/>
            </p:custDataLst>
          </p:nvPr>
        </p:nvSpPr>
        <p:spPr>
          <a:xfrm flipH="1">
            <a:off x="9512654" y="4860481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零缺陷生产理念的核心价值观</a:t>
            </a:r>
            <a:endParaRPr lang="zh-CN" altLang="en-US"/>
          </a:p>
        </p:txBody>
      </p:sp>
      <p:sp>
        <p:nvSpPr>
          <p:cNvPr id="10504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追求卓越品质：始终坚持高标准、严要求，不断优化生产过程，确保产品零缺陷。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6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预防为主：强调预防性管理，通过科学的方法和手段，消除潜在缺陷，提高产品质量稳定性。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2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全员参与：倡导全员参与质量管理，鼓励员工积极参与缺陷预防和改进工作，形成良好的质量文化。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8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持续改进：不断寻求改进机会，通过持续优化生产过程、提高技术水平和管理能力，实现零缺陷生产目标。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4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零缺陷生产理念的应用范围</a:t>
            </a:r>
            <a:endParaRPr lang="zh-CN" altLang="en-US"/>
          </a:p>
        </p:txBody>
      </p:sp>
      <p:sp>
        <p:nvSpPr>
          <p:cNvPr id="10505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532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34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制造业：通过零缺陷生产理念，提高产品质量，减少不良品率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5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38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0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服务行业：提供优质服务，满足客户需求，实现零投诉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5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544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医疗行业：确保医疗质量和安全，减少医疗事故和纠纷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546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0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2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教育行业：提高教育质量，培养优秀人才，实现零差错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59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零缺陷生产理念的实施步骤</a:t>
            </a:r>
            <a:endParaRPr lang="zh-CN" altLang="en-US"/>
          </a:p>
        </p:txBody>
      </p:sp>
      <p:sp>
        <p:nvSpPr>
          <p:cNvPr id="105059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制定零缺陷标准</a:t>
            </a:r>
            <a:endParaRPr lang="zh-CN" altLang="en-US"/>
          </a:p>
        </p:txBody>
      </p:sp>
      <p:sp>
        <p:nvSpPr>
          <p:cNvPr id="1050920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22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24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26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28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定期评估和调整生产标准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930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32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34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建立完善的生产监控体系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6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38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40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制定具体的零缺陷生产计划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942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44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46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确定产品质量要求和标准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建立质量管理体系</a:t>
            </a:r>
            <a:endParaRPr lang="zh-CN" altLang="en-US"/>
          </a:p>
        </p:txBody>
      </p:sp>
      <p:sp>
        <p:nvSpPr>
          <p:cNvPr id="105099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9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9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9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建立质量管理体系文件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制定质量方针和目标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确定组织结构和职责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实施质量管理体系的监督和评审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实施全面质量管理</a:t>
            </a:r>
            <a:endParaRPr lang="zh-CN" altLang="en-US"/>
          </a:p>
        </p:txBody>
      </p:sp>
      <p:sp>
        <p:nvSpPr>
          <p:cNvPr id="1051068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70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72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74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76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强化员工培训和意识教育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078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80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82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实施质量监控和持续改进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84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86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88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建立质量管理体系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090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92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94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制定质量标准和管理目标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持续改进和优化</a:t>
            </a:r>
            <a:endParaRPr lang="zh-CN" altLang="en-US"/>
          </a:p>
        </p:txBody>
      </p:sp>
      <p:sp>
        <p:nvSpPr>
          <p:cNvPr id="105114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4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4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4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4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5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5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5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5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5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6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6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6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6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6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7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7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7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7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定期评估生产流程，识别缺陷和改进机会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7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不断调整和优化生产流程，以实现零缺陷为目标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8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跟踪改进过程，确保改进措施的有效性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8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制定改进计划，并分配资源以实施改进措施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2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零缺陷生产理念的优势和挑战</a:t>
            </a:r>
            <a:endParaRPr lang="zh-CN" altLang="en-US"/>
          </a:p>
        </p:txBody>
      </p:sp>
      <p:sp>
        <p:nvSpPr>
          <p:cNvPr id="105122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提高产品质量和客户满意度</a:t>
            </a:r>
            <a:endParaRPr lang="zh-CN" altLang="en-US"/>
          </a:p>
        </p:txBody>
      </p:sp>
      <p:sp>
        <p:nvSpPr>
          <p:cNvPr id="1051550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52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55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零缺陷生产理念强调产品质量的完美性，通过减少缺陷和错误来提高产品质量，从而提高客户满意度。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6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58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6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该理念注重预防措施，通过提前识别和解决潜在问题来减少产品缺陷，降低客户投诉率。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2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64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6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零缺陷生产理念强调跨部门合作，促进全员参与和团队合作，确保从设计到生产每个环节都关注产品质量。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8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70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7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该理念注重持续改进，通过不断优化生产流程和技术创新来提高产品质量和客户满意度。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降低生产成本和浪费</a:t>
            </a:r>
            <a:endParaRPr lang="zh-CN" altLang="en-US"/>
          </a:p>
        </p:txBody>
      </p:sp>
      <p:sp>
        <p:nvSpPr>
          <p:cNvPr id="1051618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20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2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零缺陷生产理念通过减少产品缺陷，降低生产过程中的浪费和返工成本，从而降低整体生产成本。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4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26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2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零缺陷生产理念强调预防性质量控制，通过提前发现和解决潜在问题，减少生产过程中的停机时间和维修成本。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0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32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3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零缺陷生产理念提倡跨部门协作和全员参与，促进信息共享和资源整合，优化生产流程，降低生产成本。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6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38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4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零缺陷生产理念注重持续改进和创新能力，不断提升生产效率和产品质量，进一步降低生产成本和浪费。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6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增强企业竞争力和品牌形象</a:t>
            </a:r>
            <a:endParaRPr lang="zh-CN" altLang="en-US"/>
          </a:p>
        </p:txBody>
      </p:sp>
      <p:sp>
        <p:nvSpPr>
          <p:cNvPr id="1051686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88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9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零缺陷生产理念有助于提高产品质量，减少不良率，从而增强企业的竞争力。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92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94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9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零缺陷生产理念注重预防和持续改进，有助于企业不断优化生产流程，降低成本，提高效率。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98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700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70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零缺陷生产理念强调团队合作和全员参与，有助于增强员工的归属感和凝聚力，提高工作效率。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04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706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70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零缺陷生产理念有助于提升企业的品牌形象，增强消费者对企业的信任和忠诚度。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https://d.book118.com/118046104074006027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4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2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Office Theme</vt:lpstr>
      <vt:lpstr>零缺陷生产理念导入</vt:lpstr>
      <vt:lpstr>目录</vt:lpstr>
      <vt:lpstr>零缺陷生产理念概述</vt:lpstr>
      <vt:lpstr>零缺陷生产理念的起源和概念</vt:lpstr>
      <vt:lpstr>零缺陷生产理念的核心价值观</vt:lpstr>
      <vt:lpstr>零缺陷生产理念的应用范围</vt:lpstr>
      <vt:lpstr>零缺陷生产理念的实施步骤</vt:lpstr>
      <vt:lpstr>制定零缺陷标准</vt:lpstr>
      <vt:lpstr>建立质量管理体系</vt:lpstr>
      <vt:lpstr>实施全面质量管理</vt:lpstr>
      <vt:lpstr>持续改进和优化</vt:lpstr>
      <vt:lpstr>零缺陷生产理念的优势和挑战</vt:lpstr>
      <vt:lpstr>提高产品质量和客户满意度</vt:lpstr>
      <vt:lpstr>降低生产成本和浪费</vt:lpstr>
      <vt:lpstr>增强企业竞争力和品牌形象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2024-09-05T11:46:12.368</cp:lastPrinted>
  <dcterms:created xsi:type="dcterms:W3CDTF">2024-09-05T03:46:12Z</dcterms:created>
  <dcterms:modified xsi:type="dcterms:W3CDTF">2024-09-05T03:46:15Z</dcterms:modified>
</cp:coreProperties>
</file>