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665C3-86D7-4D94-A095-531063C1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CFB23-A6FA-40C0-BA2E-B6213521D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EBE92-AFC3-405D-9373-336325D3C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49494-BB42-4AE3-9B19-EECF6105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30078-9F8C-4034-9850-EFE83ACD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CB86B-78B2-472F-9929-0A3972CA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A58FE-EF8C-4AC5-BF96-884564FA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1C3CC-9E39-4E30-89B0-A3272413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5F713-A74B-40AE-ADBE-E8720C606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2A9C6-1EFC-4314-986A-ED4D002A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AED27-C451-484F-B4CE-485097AD8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612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对教学查房PPT课件的总结评价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课件实用性评价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课件创新性评价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课件价值评价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详实全面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该课件对教学查房的相关知识点进行了全面覆盖，从基础理论到实践操作，内容详实，没有遗漏。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知识点覆盖程度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适中且深入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课件内容的深度和难度设置得较为适中，既保证了知识的完整性，又不过于简单或复杂，适合学习者理解和掌握。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内容深度与难度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紧密结合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该课件在介绍理论知识的同时，充分结合实际案例和操作演示，有助于学习者更好地理解和应用所学知识。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理论与实践结合程度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课件设计评价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课件的界面布局清晰、整洁，各个元素排列有序，使得信息传达更加直观。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色彩搭配和谐，字体选择恰当，整体视觉效果良好，符合教学查房的主题和风格。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界面布局与美观度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课件中的动画效果流畅、自然，有助于引导观众的注意力，使讲解过程更加生动有趣。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课件中合理运用了图片、图表、视频等多媒体元素，丰富了内容的表现形式，提高了信息的可理解性。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动画与多媒体效果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课件的导航结构清晰，各个幻灯片之间的切换流畅，方便观众跟随讲解者的思路进行学习。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课件中设置了一些互动环节，如提问、测试等，增强了观众的参与感和学习兴趣。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281" r="36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导航与交互设计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课件实用性评价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https://d.book118.com/118046123021006024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2024-08-31T01:27:43.222</cp:lastPrinted>
  <dcterms:created xsi:type="dcterms:W3CDTF">2024-08-30T17:27:43Z</dcterms:created>
  <dcterms:modified xsi:type="dcterms:W3CDTF">2024-08-30T17:27:45Z</dcterms:modified>
</cp:coreProperties>
</file>