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A985F8-7D1F-4746-A9DF-60F6358434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20239A-E14B-4AFA-A775-9E8827CC00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832CF3-F390-44DF-A80C-89DCF471DB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1BCD1F-EA60-488B-B5B4-7C7150F674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5E0815-8367-4964-90FC-55466B3C2B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090B52-4AAA-413A-B9A9-F00FDA4307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0DD673-612A-4407-97DB-76A5EA1A5E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4A95C6-D2C3-4F07-B5B6-A4AFDC7EF5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8596E2-D31D-4F3C-BF0A-E7CFA20E5D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20A6FB-5741-42B7-9999-D4BCAF9565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2493FE-EC8B-4648-96E8-C17B889602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04613605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土木工程专业就业方向的总结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土木工程专业基础知识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就业领域与岗位分析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就业竞争力提升策略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就业前景展望与建议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296" r="2929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648" r="3064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随着国家基础设施建设的不断推进和城市化进程的加速，土木工程专业就业市场需求持续增长。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就业市场现状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土木工程专业涉及领域广泛，包括建筑结构、道路与桥梁、水利工程等，要求学生具备扎实的理论基础和实践能力。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科研机构及高校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从事土木工程领域的研究与教学工作。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工程监理单位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担任监理工程师，负责工程项目的质量监督与管理工作。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房地产公司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参与房地产开发项目的规划、设计、施工等环节。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建筑设计院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从事建筑设计、结构设计、城市规划等工作。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建筑施工企业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担任项目经理、施工员、质量员等职位，负责工程项目的实施与管理。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就业方向概述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土木工程专业基础知识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6558" b="1655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土木工程学科体系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工程力学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研究物体机械运动规律的科学，是土木工程的基础学科之一，为工程设计提供力学依据。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流体力学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研究流体（液体和气体）的宏观运动规律以及与固体边界的相互作用，对土木工程中的水利工程、桥梁工程等领域有重要意义。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岩土力学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研究岩土体的应力、变形、强度、稳定性和渗流等规律，为土木工程中地基基础、边坡工程、地下工程等提供理论指导。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掌握常用土木工程材料（如混凝土、钢材、木材等）的性能、制备工艺和应用范围。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工程材料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熟悉测量基本原理和方法，掌握测量仪器的使用和数据处理技术，为工程施工提供准确的空间位置信息。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工程测量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5042" b="50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了解地质构造、地貌、水文地质条件等对工程的影响，为工程选址、设计和施工提供地质依据。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工程地质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土木工程专业知识结构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通过课程设计、毕业设计等实践环节，培养学生运用所学理论知识解决实际工程问题的能力。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工程设计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工程施工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工程管理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组织学生参与工程施工实习，了解施工工艺和流程，熟悉施工机械和设备的操作。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通过工程管理案例分析、施工组织设计等课程，培养学生具备工程项目管理的基本能力。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土木工程实践能力培养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就业领域与岗位分析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负责建筑物的设计、施工、管理等方面的工作。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0208" r="102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667" b="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建筑工程师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专注于建筑结构的设计和分析，确保建筑的安全性和稳定性。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结构工程师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负责建筑工程的土建部分，包括地基、基础、混凝土结构等。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土木工程师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建筑工程领域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道路工程师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专注于道路、桥梁等交通基础设施的设计、施工和管理。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交通规划师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负责城市交通规划、交通设计等方面的工作。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交通工程师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负责交通工程的设计、施工、管理等方面的工作，包括交通信号、交通安全等。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交通工程领域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https://d.book118.com/118046136051006025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2024-09-01T23:55:32.391</cp:lastPrinted>
  <dcterms:created xsi:type="dcterms:W3CDTF">2024-09-01T15:55:32Z</dcterms:created>
  <dcterms:modified xsi:type="dcterms:W3CDTF">2024-09-01T15:55:34Z</dcterms:modified>
</cp:coreProperties>
</file>