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526AA-65F2-4398-993C-E22BC51AC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47F73-EA5F-47BC-B119-F91A7B17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30612-212F-42C7-B152-AAE1318C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DCDC7-A47A-4F4F-B3F0-B61F9D8E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C5C96C-A2DF-4729-87B6-BA717368D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B82B1-A290-461B-B13D-E0424977F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753E6-6602-42CE-8FD1-C572BDA8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610F4-EECA-43BB-AEAF-CC99B5DF7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198BD-3FE4-4840-B316-AC8ADF596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134C9-11F6-463B-AFB6-3039C2189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C7F5F-5562-41F1-A01B-9D598952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7023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物业纠纷与投诉处理技巧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沟通技巧在物业纠纷中的应用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法律知识在物业纠纷中的应用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案例分析：成功解决物业纠纷的实践经验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46" r="28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1" r="315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物业纠纷是指业主、租户或开发商与物业管理公司之间因物业服务、费用、管理等问题引发的争议和冲突。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根据纠纷的性质和涉及方，物业纠纷可分为物业服务纠纷、物业费用纠纷、物业管理纠纷等。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物业纠纷定义与分类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物业管理公司提供的服务不符合业主或租户的需求或期望，如保洁、绿化、维修等服务不到位。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费用不透明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物业管理公司收费不透明，存在乱收费、多收费等问题，引发业主或租户的不满和投诉。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物业管理公司管理不规范，存在管理漏洞或违规行为，如违规出租、占用公共资源等。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物业纠纷产生原因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随着房地产市场的快速发展和物业管理行业的不断壮大，物业纠纷数量逐年增多。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208" r="22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数量增多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由于物业纠纷涉及多方利益，且相关法律法规尚不完善，导致处理难度较大。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处理难度大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物业纠纷不仅影响当事人的合法权益，还可能引发社会不稳定因素，影响社会和谐。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物业纠纷现状分析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55" b="106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投诉受理渠道及要求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设立专门的投诉受理窗口或电话热线，确保24小时畅通，方便业主随时进行投诉。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对投诉进行详细记录，包括投诉人姓名、联系方式、投诉时间、投诉内容等。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对于不属于物业管理范畴的投诉，应向业主说明情况并告知正确的投诉渠道。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在接到投诉后，应尽快安排相关人员进行现场调查核实，了解详细情况。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542" r="3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调查人员应保持客观公正的态度，认真听取业主的意见和建议。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根据调查结果，对投诉内容进行分类整理，并制定相应的处理措施。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投诉调查核实方法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将处理结果及时反馈给业主，告知处理结果和后续跟进措施。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定期对投诉处理情况进行汇总分析，总结经验教训，不断完善投诉处理流程。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通过以上措施，可以确保物业纠纷与投诉得到及时、公正、合理的处理，维护业主的合法权益和社区的和谐稳定。同时，物业公司也应加强自身管理，提高服务质量，减少纠纷和投诉的发生。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对于处理结果不满意的业主，应进行进一步沟通和协商，寻求双方都能接受的解决方案。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处理结果反馈与跟踪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沟通技巧在物业纠纷中的应用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积极倾听业主的诉求，理解他们的观点和情绪，不打断或争辩。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使用简洁明了的语言，避免专业术语，确保信息准确传达。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在处理纠纷时保持冷静和客观，避免情绪化的回应。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提供详细的数据和事实支持，进行逻辑清晰的沟通。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理性型业主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关注他们的情绪和感受，表达同情和理解，建立情感联系。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感性型业主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耐心倾听他们的意见，积极解决问题，展示专业知识和能力。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挑剔型业主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面对不同类型业主的沟通策略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https://d.book118.com/118047023003006042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2024-09-20T22:55:30.480</cp:lastPrinted>
  <dcterms:created xsi:type="dcterms:W3CDTF">2024-09-20T14:55:30Z</dcterms:created>
  <dcterms:modified xsi:type="dcterms:W3CDTF">2024-09-20T14:55:32Z</dcterms:modified>
</cp:coreProperties>
</file>