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62B60-E1F5-46DA-8BE4-B62A727E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F9207-5649-49B1-8ABB-E394A6B5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006ED-9769-4CEE-8FF8-6B403DE9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8143E-5D6C-46E7-94CB-F21B9F7B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07FED2-CDB4-4D46-94A9-E5D479DB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9109A-F058-406D-85CB-7030940B8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74DE7-CD0A-4569-B17D-9938F3D1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9C4D0-CBDA-43A2-8D4C-402EDB47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DF4A5-4CDD-40E9-A80C-EC36A74F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C84FA-7223-4A82-8587-1E63F271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4D07E-D0DC-4B25-A6A2-2C668CAB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7055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机器人安全须知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机器人操作安全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机器人维护与保养安全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机器人电气安全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机器人机械安全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机器人环境安全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随着机器人的广泛应用，机器人安全问题日益凸显。保障机器人安全对于保护人员生命安全、防止财产损失以及维护社会稳定具有重要意义。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机器人安全是指在使用、操作和维护机器人过程中，采取必要的措施和技术手段，确保人员、财产和环境不受到机器人的伤害或损害。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机器人安全现状及挑战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机器人已经在工业、医疗、家庭等领域得到广泛应用，但机器人安全问题也随之而来。例如，工业机器人可能因操作不当导致人员伤亡，医疗机器人可能因技术故障影响治疗效果，家庭机器人可能因隐私泄露等问题对用户造成困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机器人已经在工业、医疗、家庭等领域得到广泛应用，但机器人安全问题也随之而来。例如，工业机器人可能因操作不当导致人员伤亡，医疗机器人可能因技术故障影响治疗效果，家庭机器人可能因隐私泄露等问题对用户造成困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854" r="188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国际法规与标准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国际上已经制定了一些与机器人安全相关的法规和标准，如ISO 10218《工业机器人安全标准》、IEEE 1516《机器人与自动化系统安全标准》等。这些法规和标准对于规范机器人的设计、制造和使用具有重要意义。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国内法规与标准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也相继出台了一系列与机器人安全相关的法规和标准，如《机器人产业发展规划》、《机器人安全技术规范》等。这些法规和标准对于推动我国机器人产业的健康发展、保障人员生命安全和维护社会稳定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机器人操作安全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熟悉机器人操作手册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检查机器人状态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确保安全区域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33" r="4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操作前准备与检查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在操作机器人之前，务必仔细阅读并理解机器人的操作手册，确保熟悉机器人的各项功能和操作方法。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在操作前，应对机器人进行全面的检查，包括电源、传感器、执行器等是否正常工作，确保机器人在良好的状态下运行。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在操作机器人时，应确保周围没有人员或障碍物，以免发生碰撞或伤害事故。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在操作机器人时，必须严格遵守操作规程，按照规定的步骤和顺序进行操作，不得随意更改或省略任何步骤。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在操作机器人时，应保持专注和谨慎，时刻关注机器人的运行状态和周围环境的变化，以便及时做出反应。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保持专注和谨慎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在使用机器人时，应避免过度使用或连续使用时间过长，以免对机器人造成损坏或降低其使用寿命。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立即停止操作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在发生任何紧急情况时，应立即停止机器人的操作，并切断电源，以确保人员和设备的安全。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报告相关人员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在停止操作后，应及时报告相关人员或上级领导，说明情况并请求协助处理。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记录并分析原因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在处理完紧急情况后，应对事件进行记录并分析原因，总结经验教训并采取措施防止类似事件的再次发生。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机器人维护与保养安全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清洁机器人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检查传感器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更新软件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定期清洁机器人的外壳和内部零部件，以去除灰尘、污垢和其他杂质。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确保电池充电正常，没有损坏或漏液现象。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定期更新机器人的软件，以修复漏洞、提高性能和安全性。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检查机器人的传感器是否干净、无遮挡，以确保其正常工作。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常见故障及处理方法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如果电池无法充电或续航时间显著缩短，可能需要更换电池。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传感器故障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如果传感器出现故障，机器人可能无法正常工作。此时需要清洁传感器、调整传感器位置或更换损坏的传感器。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如果机器人出现机械故障，如电机损坏、齿轮磨损等，需要请专业人员进行维修或更换零部件。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使用原装配件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学习安全操作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预防性维护与保养建议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使用制造商推荐的原装配件，以确保机器人的性能和安全性。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按照制造商的建议，定期对机器人进行维护和保养。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熟悉机器人的安全操作规程，避免误操作导致意外发生。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避免让机器人连续工作过长时间，以防止过度磨损和故障。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机器人电气安全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https://d.book118.com/118047055006006040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2024-09-18T03:10:30.608</cp:lastPrinted>
  <dcterms:created xsi:type="dcterms:W3CDTF">2024-09-17T19:10:30Z</dcterms:created>
  <dcterms:modified xsi:type="dcterms:W3CDTF">2024-09-17T19:10:32Z</dcterms:modified>
</cp:coreProperties>
</file>