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451B7A-67D8-4482-9989-3B0BBC2A4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234287-AEE5-448A-95BA-E57061BB5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C3E4C2-38FB-4E5B-94F3-3DC1DA84F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5F809C-4432-489A-8178-262334ED7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4D63C0-661B-4D54-92E0-CA800BB745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F48CB3-8A1C-47E0-AFFC-685445183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ED0705-4201-4F3F-94EC-96D3A1A55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796D09-DE76-4CCC-9FD9-41932AB632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280345-0505-47E0-B6BA-B26EEFC58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FAEFA7-A912-4AEC-B4FD-890DF7739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FFA8A4-573A-419E-BE5F-E6735A792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04710001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设备日常运行管理制度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设备日常运行管理规定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设备故障处理流程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设备日常运行管理监督与考核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设备日常运行管理制度的优化与改进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通过规范设备日常运行管理，确保设备处于良好状态，提高设备运行效率。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提高设备运行效率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降低维护成本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375" r="16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保障生产安全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417" r="17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有效的日常运行管理可以减少设备故障和维护成本，从而降低总体运营成本。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良好的设备管理有助于预防设备故障和事故，保障生产安全和员工的人身安全。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本制度适用于各类生产设备、办公设备和实验设备的日常运行管理。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适用设备类型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125" r="1912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明确设备使用部门、维护部门和其他相关部门的职责和权限，确保制度的顺利实施。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管理职责分工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根据实际运行情况和设备更新换代情况，及时更新和完善本制度。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制度更新与完善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设备日常运行管理规定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操作人员应每日对设备进行例行检查，包括外观、润滑、紧固件等，确保设备处于正常状态。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50" r="166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日常检查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专业技术人员应定期对设备进行全面检查，包括性能测试、精度校准等，确保设备性能稳定。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发现设备异常时，操作人员应及时报告并配合专业技术人员进行故障排查和修复。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异常处理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设备检查规定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694" r="11694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操作人员应经过培训合格后才能操作设备，并熟悉设备的操作规程和安全注意事项。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操作人员应严格按照设备操作规程进行操作，避免因误操作导致设备损坏或安全事故。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操作人员应密切关注设备运行状态，发现异常应及时报告。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设备使用规定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保养内容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保养内容包括清洁、润滑、紧固、调整、更换磨损件等，确保设备正常运行。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保养记录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每次保养应做好记录，包括保养内容、保养时间、保养人员等信息，以便于跟踪和管理。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保养计划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根据设备运行情况和维修记录，制定保养计划并定期进行保养。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040" r="1604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设备保养规定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设备故障处理流程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故障发现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当设备出现异常或故障时，操作人员应及时发现并报告给相关管理人员。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初步判断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管理人员对故障进行初步判断，确定是否需要停机检修或采取其他措施。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记录备案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对故障进行详细记录，包括故障时间、故障现象、操作人员等信息，并备案留存。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故障报告流程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https://d.book118.com/118047100012006044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2024-09-23T22:02:56.201</cp:lastPrinted>
  <dcterms:created xsi:type="dcterms:W3CDTF">2024-09-23T14:02:56Z</dcterms:created>
  <dcterms:modified xsi:type="dcterms:W3CDTF">2024-09-23T14:02:57Z</dcterms:modified>
</cp:coreProperties>
</file>