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9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29101-A753-46C3-BC6C-DDE70ACCA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4E97D-8622-4BC5-B499-74B20E284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06851-4CFD-4879-8537-3A1184B71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A2C03F-6030-4FAA-B7BC-319528884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7187B2-7995-45BF-B0E3-7B502D00E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E74F1D-2705-4583-B5F9-791CABA76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A00917-DFF1-402F-AAA2-B4ADE8746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5546A-C836-404A-85EC-E2CE75279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DFD9B-D0B4-4D85-9509-9ADE18B6A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83B23-0F31-4063-9F7D-DA93855BB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B097E-4F97-426F-8D54-2CBAD59F8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983" r:id="rId2"/>
    <p:sldLayoutId id="2147483984" r:id="rId3"/>
    <p:sldLayoutId id="2147483985" r:id="rId4"/>
    <p:sldLayoutId id="2147483986" r:id="rId5"/>
    <p:sldLayoutId id="2147483987" r:id="rId6"/>
    <p:sldLayoutId id="2147483988" r:id="rId7"/>
    <p:sldLayoutId id="2147483989" r:id="rId8"/>
    <p:sldLayoutId id="2147483990" r:id="rId9"/>
    <p:sldLayoutId id="2147483991" r:id="rId10"/>
    <p:sldLayoutId id="214748399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4714006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智能制造在城市规划与设计中的应用与改进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智能制造在城市规划中的应用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智能制造在城市设计中的应用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724090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724090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智能制造在城市规划与设计中的未来展望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360172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360172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智能制造在城市规划与设计中的改进方向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智能制造在城市规划中的应用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智能制造在城市规划中的重要性</a:t>
            </a:r>
            <a:endParaRPr lang="zh-CN" altLang="en-US"/>
          </a:p>
        </p:txBody>
      </p:sp>
      <p:sp>
        <p:nvSpPr>
          <p:cNvPr id="104898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降低城市规划的成本和资源消耗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提高城市规划的科学性和准确性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提高城市规划的效率和速度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提高城市规划的可持续性和环保性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智能制造在城市规划中的具体应用</a:t>
            </a:r>
            <a:endParaRPr lang="zh-CN" altLang="en-US"/>
          </a:p>
        </p:txBody>
      </p:sp>
      <p:sp>
        <p:nvSpPr>
          <p:cNvPr id="104905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智能城市规划：通过AI技术，实现城市规划的智能化，提高规划的科学性和准确性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智能交通系统：通过大数据分析，实现交通流量预测和优化，提高交通效率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智能建筑设计：利用AI技术，实现建筑设计自动化，提高设计质量和效率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智能城市管理：利用AI技术，实现城市管理的智能化，提高城市管理的效率和效果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智能制造在城市规划中的优势与挑战</a:t>
            </a:r>
            <a:endParaRPr lang="zh-CN" altLang="en-US"/>
          </a:p>
        </p:txBody>
      </p:sp>
      <p:sp>
        <p:nvSpPr>
          <p:cNvPr id="104912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挑战：技术成熟度不足，需要不断更新和升级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挑战：需要解决数据安全、隐私保护等问题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优势：提高规划效率，降低成本，提高准确性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优势：实现城市规划的智能化、精细化、个性化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9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智能制造在城市设计中的应用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智能制造在城市设计中的重要性</a:t>
            </a:r>
            <a:endParaRPr lang="zh-CN" altLang="en-US"/>
          </a:p>
        </p:txBody>
      </p:sp>
      <p:sp>
        <p:nvSpPr>
          <p:cNvPr id="104923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提高城市规划与设计的效率和质量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降低城市规划与设计的成本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提高城市规划与设计的智能化水平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促进城市规划与设计的可持续发展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智能制造在城市设计中的具体应用</a:t>
            </a:r>
            <a:endParaRPr lang="zh-CN" altLang="en-US"/>
          </a:p>
        </p:txBody>
      </p:sp>
      <p:sp>
        <p:nvSpPr>
          <p:cNvPr id="104929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9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智能交通系统：通过智能交通系统实现交通流量优化，提高交通效率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智能建筑设计：利用智能技术进行建筑设计，提高建筑舒适度和节能效果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智能城市规划：利用大数据和人工智能技术进行城市规划，提高城市规划的科学性和准确性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智能城市管理：利用智能技术进行城市管理，提高城市管理效率和服务质量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https://d.book118.com/118047140061006025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Calibri Light</vt:lpstr>
      <vt:lpstr>Office Theme</vt:lpstr>
      <vt:lpstr>智能制造在城市规划与设计中的应用与改进</vt:lpstr>
      <vt:lpstr>目录</vt:lpstr>
      <vt:lpstr>添加章节标题</vt:lpstr>
      <vt:lpstr>智能制造在城市规划中的应用</vt:lpstr>
      <vt:lpstr>智能制造在城市规划中的重要性</vt:lpstr>
      <vt:lpstr>智能制造在城市规划中的具体应用</vt:lpstr>
      <vt:lpstr>智能制造在城市规划中的优势与挑战</vt:lpstr>
      <vt:lpstr>智能制造在城市设计中的应用</vt:lpstr>
      <vt:lpstr>智能制造在城市设计中的重要性</vt:lpstr>
      <vt:lpstr>智能制造在城市设计中的具体应用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2024-09-02T03:07:18.904</cp:lastPrinted>
  <dcterms:created xsi:type="dcterms:W3CDTF">2024-09-01T19:07:18Z</dcterms:created>
  <dcterms:modified xsi:type="dcterms:W3CDTF">2024-09-01T19:07:21Z</dcterms:modified>
</cp:coreProperties>
</file>