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E4C62-A13D-41DE-B632-2A368F6C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709A8-0585-4582-8457-93F280B4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164F9-A29D-45F7-A2A7-B7C32952A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F9537-828B-490C-A81C-3DAB0AD30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28CC5-C822-477A-8485-033FB25B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0BCF3-ADB2-4FCD-818E-E723474CB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78BC0-0AB9-45B0-8071-E3CED569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78371-5F99-4410-B2EC-AD83D52D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5E154-315F-433C-AD22-D98ED062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3CC34-FF9E-44F5-84EC-B69448A08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F291E-24C3-4CD0-84BE-9E132A649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51122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学期结束个人工作总结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对本学期的工作进行全面回顾，梳理工作成果和经验教训。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回顾本学期工作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324" b="73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基于本学期的工作总结，展望下一阶段的工作计划和目标。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通过总结工作经验和反思自身不足，促进个人职业素养的提升和成长。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2" b="1183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066" b="70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详细介绍本学期承担的工作任务、项目、课程等。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重点展示本学期取得的工作成果，包括完成的项目、获得的荣誉、发表的论文等。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总结本学期工作中的经验教训，分析自身在工作中的优点和不足。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提出下一阶段的工作计划和目标，包括希望学习的新技能、计划开展的项目等。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课程计划与执行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本学期我按照教学大纲和课程计划，认真备课、授课，确保教学内容的系统性和连贯性。同时，根据学生的反馈和需求，及时调整教学方法和策略，提高教学效果。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学生成绩与评估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、作业、课堂表现等多种方式，全面评估学生的学习成果。结果显示，大部分学生成绩稳定，部分优秀学生取得了显著进步。针对个别学习困难的学生，制定了个性化的辅导计划，帮助他们提升学习成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本学期我参与的科研项目取得了阶段性成果，成功完成了实验设计和数据收集工作。在团队协作中，积极与同事沟通交流，共同解决遇到的问题，推动了项目的顺利进行。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经过认真撰写和反复修改，本学期成功发表了两篇学术论文。其中一篇发表在国内外知名学术期刊上，得到了同行专家的认可和好评。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本学期积极参加国内外学术会议和研讨会，与同行专家进行深入的交流和讨论。通过分享研究成果和经验，不仅提升了个人的学术影响力，也为学校争得了荣誉。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作为研究生导师，认真履行指导学生的职责。定期与学生进行面对面的交流和指导，关注他们的学术进展和生活状况。同时，积极为学生提供参加学术会议、申请奖学金等机会和资源，助力他们的成长和发展。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社会服务工作情况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教学质量提升措施及效果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精细化课程设计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结合课程大纲和学生需求，对教学内容进行精细化设计，提高课程的针对性和实用性。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互动式教学方法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采用案例分析、小组讨论等互动式教学方法，激发学生的学习兴趣和主动性，提高教学效果。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定期教学评估与反馈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通过定期的教学评估和学生反馈，及时发现教学中存在的问题和不足，及时调整教学策略，提高教学质量。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在学期内成功申请并完成了多项科研项目，取得了重要的科研成果，包括学术论文、专利等。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积极与企业合作，将科研成果转化为实际应用，推动产学研合作，为社会经济发展做出贡献。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成果转化与应用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参加国内外学术会议和研讨会，与同行专家进行深入交流和合作，提升学术影响力和研究水平。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科研成果及转化应用情况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积极参与社会服务项目，如志愿服务、公益活动等，为社会做出贡献，提升个人社会责任感。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通过社会服务项目的参与和成果的展示，提高个人和团队的社会知名度和影响力。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社会影响力提升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结合专业背景和研究成果，为相关行业的发展提供咨询和建议，推动行业的创新和发展。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社会服务贡献及影响力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https://d.book118.com/118051122053006025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2024-09-02T01:02:34.480</cp:lastPrinted>
  <dcterms:created xsi:type="dcterms:W3CDTF">2024-09-01T17:02:34Z</dcterms:created>
  <dcterms:modified xsi:type="dcterms:W3CDTF">2024-09-01T17:02:36Z</dcterms:modified>
</cp:coreProperties>
</file>