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25072-92E0-48BC-BD17-4017599E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AA20D-3FFE-490A-97C1-DE352332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F4D90-880F-44D5-AA59-2CA5AF9C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43A98-437F-4F39-9A35-773AD646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6426F-586E-471E-91A7-3CD02EC8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8BDF8-9EE7-4FF2-9F20-E9187AE7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762AF-2D39-4789-AEDD-76C400E3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87F24-2E02-4836-A283-E48BF948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069A9-A1D2-43C7-971A-E295F0D0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33252-A4A9-44A0-9C54-3A66C5AE8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84036-8F9E-40C5-91BA-AEF7B6D2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2001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护理组管理理念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科室护理组是指在医疗科室中负责病人护理的专业团队，由护士和其他医疗技术人员组成。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提供高质量的护理服务，监测病人病情，执行医嘱，协助医生工作，维护病区环境等。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19" b="69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护理组在医疗过程中起着至关重要的作用，为病人提供专业、全面的护理服务，有助于提高医疗质量和病人满意度。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护理组负责病人的日常照护和病情监测，及时发现并处理病情变化，为病人提供安全、舒适的医疗环境。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护理组与医生、药师等其他医疗团队成员密切合作，共同为病人提供综合治疗，促进医护之间的协作与沟通。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护理专业的历史可追溯到古代，但现代护理组的形成和发展则是在20世纪中叶以后，随着医疗技术的进步和护理专业的规范化发展而逐步形成的。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随着医疗技术的不断进步和人们对健康需求的不断提高，护理组也在不断发展壮大，专业化程度不断提高，涉及的领域也越来越广泛。未来，护理组将继续发挥重要作用，为病人提供更加专业、全面的护理服务。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护理组管理理念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护理工作应以患者的需求为出发点，提供个性化、人性化的护理服务。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确保患者的安全是护理工作的首要任务，应采取措施预防和减少不良事件的发生。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通过提高护理质量，改善患者就医体验，提升患者满意度。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根据医院和科室的要求，制定符合实际的护理质量标准和评价量表。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定期对护理工作进行质量检查，发现问题及时整改，确保护理质量的持续改进。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定期质量检查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鼓励护理人员积极提出改进意见和建议，不断优化护理流程和服务。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护理质量为核心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加强护理人员之间的沟通与协作，建立有效的沟通机制，确保信息传递的准确性和及时性。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根据护理人员的专业特长和工作经验，合理分工，发挥各自优势，提高团队协作效率。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组织定期的团队培训和经验分享活动，提升团队整体素质和护理水平。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团队协作为基础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对改进措施的实施情况进行跟踪和评估，确保改进效果得到落实。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对护理质量数据进行收集、整理和分析，发现问题根源，提出改进措施。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在护理组内培育持续改进的文化氛围，鼓励护理人员不断追求卓越的护理品质。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持续改进为目标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护理组管理实践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https://d.book118.com/118052001124006030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2024-09-07T10:51:39.476</cp:lastPrinted>
  <dcterms:created xsi:type="dcterms:W3CDTF">2024-09-07T02:51:39Z</dcterms:created>
  <dcterms:modified xsi:type="dcterms:W3CDTF">2024-09-07T02:51:41Z</dcterms:modified>
</cp:coreProperties>
</file>