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92F7A-4CDB-4D21-B1AF-38B512DA6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1F66B-75F4-4170-A0DD-FBCD056F7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3010D-3F79-463B-BD76-9D63111E6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03F99-85A7-48FD-A51F-48726BB90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D00E9-6B51-4EB1-B001-F1E6A0AFE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CFA51D-DF13-4B04-9556-929404BED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BB423B-4FAB-4F05-A479-CE2361A66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6AF93-75EC-49AE-B39F-8342DF125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14A06-21BA-4389-BB81-FECCE9BF6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30727-C149-4B0A-9189-EDC0AF73E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76DF0-8A59-41A4-B922-33397D3B8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52065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货车安全培训内容\n## 1.货车安全驾驶的基本要求与规定\n### 1.1 货车驾驶人员的资质要求与培训\n### 1.2 货车驾驶过程中的安全规定与注意事项\n### 1.3 货车驾驶中的法律责任与事故处理\n## 2.货车安全设备的配置与使用\n### 2.1 货车制动系统的配置与检查\n### 2.2 货车转向系统的配置与检查\n### 2.3 货车安全气囊、ABS等辅助设备的配置与使用\n## 3.货车行驶过程中的安全驾驶技巧\n### 3.1 货车起步、加速、减速与停车的技巧\n### 3.2 货车在不同道路条件下的驾驶技巧\n### 3.3 货车在特殊环境下的驾驶技巧与应对措施\n## 4.货车装卸货物过程中的安全操作\n### 4.1 货车装卸货物的安全操作规程\n### 4.2 货车装卸货物过程中的安全风险防范\n### 4.3 货车装卸货物过程中的事故应急处理\n## 5.货车维修与保养对安全驾驶的影响\n### 5.1 货车维修与保养的基本要求与周期\n### 5.2 货车维修与保养过程中的安全注意事项\n### 5.3 货车维修与保养对安全驾驶的影响与应对策略\n## 6.货车驾驶员的心理素质与行车安全\n### 6.1 货车驾驶员的心理素质对行车安全的影响\n### 6.2 货车驾驶员的心理调适与压力缓解方法\n### 6.3 货车驾驶员的心理素质培训与提升\n## 7.货车安全管理的制度与措施\n### 7.1 货车安全管理制度的内容与实施\n### 7.2 货车安全管理的措施与手段\n### 7.3 货车安全管理的效果评估与持续改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货车安全培训内容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货车安全驾驶的基本要求与规定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2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2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货车驾驶人员需要具备一定的驾驶技能和理论知识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熟练掌握驾驶要领，能应对各种驾驶情况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熟悉交通法规，了解货车行驶的相关规定</a:t>
                </a:r>
                <a:endParaRPr/>
              </a:p>
            </p:txBody>
          </p:sp>
          <p:sp>
            <p:nvSpPr>
              <p:cNvPr id="22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货车驾驶人员需要参加专业培训和考核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培训内容包括驾驶技能、安全驾驶知识、应急处理等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考核合格后方可取得驾驶证，从事货车驾驶工作</a:t>
                </a:r>
                <a:endParaRPr/>
              </a:p>
            </p:txBody>
          </p:sp>
          <p:sp>
            <p:nvSpPr>
              <p:cNvPr id="22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3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货车驾驶人员需要定期参加继续教育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学习新的交通法规、驾驶技巧和安全知识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提高驾驶人员的安全意识和应急处理能力</a:t>
                </a:r>
                <a:endParaRPr/>
              </a:p>
            </p:txBody>
          </p:sp>
          <p:sp>
            <p:nvSpPr>
              <p:cNvPr id="23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 货车驾驶人员的资质要求与培训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货车驾驶人员需要遵守交通法规和货车行驶规定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遵守限速、限行、交通信号等规定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按照规定使用灯光、喇叭等装置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货车驾驶人员需要注意驾驶行为和行车安全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保持安全车距，避免紧急刹车和急转弯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谨慎驾驶，避免疲劳驾驶和酒后驾驶</a:t>
                </a:r>
                <a:endParaRPr/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货车驾驶人员需要定期检查车辆状况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检查制动系统、转向系统、轮胎等部件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确保车辆处于良好状态，防止事故发生</a:t>
                </a:r>
                <a:endParaRPr/>
              </a:p>
            </p:txBody>
          </p:sp>
          <p:pic>
            <p:nvPicPr>
              <p:cNvPr id="2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货车驾驶过程中的安全规定与注意事项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货车驾驶人员需要承担法律责任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违反交通法规的行为需要承担相应法律责任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造成交通事故的，需要承担民事赔偿责任</a:t>
                </a:r>
                <a:endParaRPr/>
              </a:p>
            </p:txBody>
          </p:sp>
          <p:sp>
            <p:nvSpPr>
              <p:cNvPr id="25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货车驾驶人员需要事故应急处理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发生交通事故后，立即停车、保护现场、报警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配合警方调查，如实陈述事故经过</a:t>
                </a:r>
                <a:endParaRPr/>
              </a:p>
            </p:txBody>
          </p:sp>
          <p:sp>
            <p:nvSpPr>
              <p:cNvPr id="26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货车驾驶人员需要总结经验教训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分析事故原因，提高安全驾驶意识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预防类似事故的发生，保障行车安全</a:t>
                </a:r>
                <a:endParaRPr/>
              </a:p>
            </p:txBody>
          </p:sp>
          <p:sp>
            <p:nvSpPr>
              <p:cNvPr id="26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货车驾驶中的法律责任与事故处理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货车安全设备的配置与使用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货车制动系统需要具备足够的制动力和良好的稳定性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采用高性能制动器，提高制动效果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保持制动系统清洁、润滑，确保制动性能稳定</a:t>
                </a:r>
                <a:endParaRPr/>
              </a:p>
            </p:txBody>
          </p:sp>
        </p:grpSp>
        <p:grpSp>
          <p:nvGrpSpPr>
            <p:cNvPr id="27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货车制动系统需要定期检查和维护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检查制动片、制动鼓、制动液等部件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及时更换磨损严重的部件，保证制动系统正常运行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货车制动系统需要遵守安全操作规定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驾驶过程中避免急刹车，防止制动失灵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长途行驶前检查制动系统，确保行车安全</a:t>
                </a:r>
                <a:endParaRPr/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货车制动系统的配置与检查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货车转向系统需要具备足够的转向力和稳定性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采用高性能转向器，提高转向效果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保持转向系统清洁、润滑，确保转向性能稳定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货车转向系统需要定期检查和维护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检查转向泵、转向缸、转向管等部件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及时更换磨损严重的部件，保证转向系统正常运行</a:t>
                </a:r>
                <a:endParaRPr/>
              </a:p>
            </p:txBody>
          </p:sp>
          <p:pic>
            <p:nvPicPr>
              <p:cNvPr id="29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货车转向系统需要遵守安全操作规定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驾驶过程中避免急打方向盘，防止转向失灵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长途行驶前检查转向系统，确保行车安全</a:t>
                </a:r>
                <a:endParaRPr/>
              </a:p>
            </p:txBody>
          </p:sp>
          <p:pic>
            <p:nvPicPr>
              <p:cNvPr id="30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货车转向系统的配置与检查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货车安全气囊、ABS等辅助设备需要正确配置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根据车型、载重、行驶路况选择合适的辅助设备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安装合格的辅助设备，确保其性能稳定可靠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货车安全气囊、ABS等辅助设备需要定期检查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检查辅助设备的运行状态，及时发现并处理问题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保证辅助设备在紧急情况下能够发挥作用，提高行车安全</a:t>
                </a:r>
                <a:endParaRPr/>
              </a:p>
            </p:txBody>
          </p:sp>
          <p:pic>
            <p:nvPicPr>
              <p:cNvPr id="31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货车安全气囊、ABS等辅助设备需要遵守操作规定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驾驶过程中遵循辅助设备的操作指南，避免误操作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了解辅助设备的工作原理，提高安全驾驶意识</a:t>
                </a:r>
                <a:endParaRPr/>
              </a:p>
            </p:txBody>
          </p:sp>
          <p:pic>
            <p:nvPicPr>
              <p:cNvPr id="31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货车安全气囊、ABS等辅助设备的配置与使用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货车行驶过程中的安全驾驶技巧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确保车辆处于良好状态，避免起步过程中出现问题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观察周围环境，确保起步安全</a:t>
                </a:r>
                <a:endParaRPr/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货车起步前需要检查车辆和周围环境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避免急加速，防止车辆失控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根据路况和车速合理调整加速力度</a:t>
                </a:r>
                <a:endParaRPr/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货车加速过程中需要平稳加速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观察前方路况，提前做出减速判断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减速过程中避免急刹车，防止制动失灵</a:t>
                </a:r>
                <a:endParaRPr/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货车减速过程中需要提前减速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货车停车时需要确保安全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选择合适的停车地点，避免占用行车道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使用手刹或驻车制动器，确保车辆停稳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货车起步、加速、减速与停车的技巧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6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9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30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货车在平坦道路上行驶需要控制车速和保持车距</a:t>
                </a:r>
                <a:endParaRPr/>
              </a:p>
            </p:txBody>
          </p:sp>
          <p:sp>
            <p:nvSpPr>
              <p:cNvPr id="32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根据路况和车速合理调整车速，避免超速行驶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保持安全车距，避免紧急刹车和急转弯</a:t>
                </a:r>
                <a:endParaRPr/>
              </a:p>
            </p:txBody>
          </p:sp>
        </p:grpSp>
        <p:grpSp>
          <p:nvGrpSpPr>
            <p:cNvPr id="33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34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货车在弯曲道路上行驶需要减速进弯和加速出弯</a:t>
                </a:r>
                <a:endParaRPr/>
              </a:p>
            </p:txBody>
          </p:sp>
          <p:sp>
            <p:nvSpPr>
              <p:cNvPr id="36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提前减速进弯，避免车辆失控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加速出弯，保持车辆行驶稳定</a:t>
                </a:r>
                <a:endParaRPr/>
              </a:p>
            </p:txBody>
          </p:sp>
        </p:grpSp>
        <p:grpSp>
          <p:nvGrpSpPr>
            <p:cNvPr id="37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38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货车在山区道路上行驶需要注意爬坡和下坡</a:t>
                </a:r>
                <a:endParaRPr/>
              </a:p>
            </p:txBody>
          </p:sp>
          <p:sp>
            <p:nvSpPr>
              <p:cNvPr id="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爬坡过程中注意发动机转速和油耗，避免发动机过热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下坡过程中控制车速，避免车速过快导致事故</a:t>
                </a:r>
                <a:endParaRPr/>
              </a:p>
            </p:txBody>
          </p:sp>
        </p:grpSp>
      </p:grpSp>
      <p:sp>
        <p:nvSpPr>
          <p:cNvPr id="41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货车在不同道路条件下的驾驶技巧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4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货车在恶劣天气条件下行驶需要降低车速和保持车距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暴雨、雾霾等恶劣天气下，降低车速，增加安全距离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打开雨刮器、雾灯等装置，提高视线清晰度</a:t>
                </a:r>
                <a:endParaRPr/>
              </a:p>
            </p:txBody>
          </p:sp>
        </p:grpSp>
        <p:grpSp>
          <p:nvGrpSpPr>
            <p:cNvPr id="4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货车在夜间行驶需要提高注意力和正确使用灯光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夜间行驶时，保持精力充沛，避免疲劳驾驶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合理使用远光灯、近光灯，确保视线清晰</a:t>
                </a:r>
                <a:endParaRPr/>
              </a:p>
            </p:txBody>
          </p:sp>
        </p:grpSp>
        <p:grpSp>
          <p:nvGrpSpPr>
            <p:cNvPr id="5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货车在高速公路上行驶需要遵守规定和保持车距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遵守高速公路行驶规定，如限速、车道划分等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保持安全车距，避免紧急刹车和急转弯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货车在特殊环境下的驾驶技巧与应对措施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货车装卸货物过程中的安全操作</a:t>
            </a:r>
            <a:endParaRPr/>
          </a:p>
        </p:txBody>
      </p:sp>
      <p:sp>
        <p:nvSpPr>
          <p:cNvPr id="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https://d.book118.com/118052065052006040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货车安全培训内容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2024-09-18T19:15:09.127</cp:lastPrinted>
  <dcterms:created xsi:type="dcterms:W3CDTF">2024-09-18T11:15:09Z</dcterms:created>
  <dcterms:modified xsi:type="dcterms:W3CDTF">2024-09-18T11:15:11Z</dcterms:modified>
</cp:coreProperties>
</file>