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995FB0-98C0-4536-8A6B-74B438545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468D7-313F-4BBD-B624-9CCE93564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338BE-9D77-4AB5-A97A-0FF7524B2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EBD4B4-DB51-4942-8D3A-B492F9E46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73626E-8176-4FC2-9D04-0B2465A7F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F6A154-5537-4449-B06F-1B5A0EA49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32B7CB-AC92-4718-BE3F-016F236CB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E0EB1-86B4-4DE1-BF6F-E581B21A4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D80BB-C9F4-4F8C-B2E1-FAE0178B8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C016F9-9F20-4503-A4AD-B22403ADC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9167B-77D2-41F8-9D98-AD668FA95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5212706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初中生竞选文艺委员演讲稿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自我介绍与竞选目的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阐述个人优势与特长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回顾过往经历与成就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展望未来工作计划与愿景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表达竞选决心与信念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自我介绍与竞选目的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自小对音乐和舞蹈有着浓厚的兴趣，积极参加学校的各类文艺活动，如合唱比赛、舞蹈表演等。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热爱文艺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丰富经验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958" r="18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特长突出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曾在班级和校级文艺汇演中担任主持人，具备良好的舞台表现力和控场能力。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擅长钢琴和吉他演奏，曾在校级音乐比赛中获得优异成绩。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个人背景及特长展示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文艺委员是班级文艺活动的组织者和领导者，需要具备较高的艺术素养和组织能力。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500" r="10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17" r="1641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职位定位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负责策划和组织班级文艺活动，如音乐会、舞蹈表演等，为同学们提供展示才艺的平台。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职责明确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作为连接班级和学校文艺部门的纽带，积极传达学校文艺政策，组织同学们参加校级文艺活动。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桥梁作用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对文艺委员职位的理解与认识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竞选目的及期望达成的目标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服务同学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希望通过竞选文艺委员，更好地服务班级同学，为大家提供更多展示才艺的机会。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锻炼自己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通过担任文艺委员，锻炼自己的组织能力和领导能力，为将来的发展打下基础。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推动班级文艺发展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积极策划和组织丰富多彩的班级文艺活动，提高同学们的艺术素养和审美情趣，推动班级文艺事业的蓬勃发展。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阐述个人优势与特长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自幼热爱艺术，学习过多种艺术形式，如钢琴、舞蹈和绘画等，对艺术有深入的了解和感受。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深厚的艺术底蕴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善于发现和欣赏美，对艺术作品和表演有独到的见解和评价能力，能够带领同学们提升艺术品味。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敏锐的审美能力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艺术修养和审美能力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29" b="5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在学校和班级中多次担任组织者，成功策划并执行过各类文艺活动和比赛，具备较强的组织协调能力和执行力。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懂得与他人合作的重要性，善于倾听和沟通，能够协调团队成员之间的关系，确保活动的顺利进行。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组织协调能力和团队合作精神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卓越的团队合作精神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丰富的组织经验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善于从不同角度思考问题，提出新颖、独特的想法和解决方案，为文艺活动注入新的活力和创意。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优秀的活动策划能力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能够根据学校和班级的需求，制定详细的活动计划和方案，包括主题、内容、形式等，确保活动的有趣、有意义且成功。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创新思维和活动策划能力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回顾过往经历与成就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https://d.book118.com/118052127062006030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2024-09-06T23:19:21.988</cp:lastPrinted>
  <dcterms:created xsi:type="dcterms:W3CDTF">2024-09-06T15:19:22Z</dcterms:created>
  <dcterms:modified xsi:type="dcterms:W3CDTF">2024-09-06T15:19:24Z</dcterms:modified>
</cp:coreProperties>
</file>