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A21FA1-0ADB-4A4A-B1D3-1A5A33C2B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B3BCF-664D-44C2-B6D7-F4DEFDC8B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F75B1-5C7E-4CB3-BDF0-FDAC51784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653D17-5B9C-4336-86B8-FA629BC99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E0C0C3-008E-4D9F-96A2-5CE2144C0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4DC8FE-4974-469F-817C-4850F02C2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C465F3-733E-4E3A-A673-041FAA80A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9BCB6D-5398-425C-9DEA-AFCBAC0B1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D429F9-37A7-4FB7-9A2E-0A57A990C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612845-76C1-4FCE-8717-6838A4782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FCF41-B88F-44A3-81F0-06D99EBFF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5304403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《幅射与健康》PPT课件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辐射基础知识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辐射对健康的影响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生活中的辐射防护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辐射安全与法规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健康生活远离辐射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辐射基础知识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辐射是一种能量传递的方式，可以分为电离辐射和非电离辐射两类。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电离辐射包括X射线、伽马射线等，具有足够的能量使物质中的原子或分子中的电子脱离，从而改变物质的结构和性质。非电离辐射则包括无线电波、微波、可见光等，其能量较低，不足以引起物质电离。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辐射的定义与分类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辐射主要来源于自然界的放射性物质和人工制造的放射源，传播途径包括空气传播、接触传播和食物传播等。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自然界中的放射性物质如铀、钍等存在于土壤、岩石、水和大气中，人工制造的放射源包括医疗设备、工业检测仪器等。辐射通过空气、接触或食物等途径传播，影响人体健康。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辐射的来源与传播途径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辐射对人体的影响取决于暴露的剂量和时间，长期暴露于高剂量辐射会增加患癌症等疾病的风险。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剂量辐射暴露可能对人体的影响较小，但长期暴露于高剂量辐射会增加患癌症等疾病的风险，如白血病、甲状腺癌等。此外，辐射还会影响人体的免疫系统、生殖系统等，导致免疫力下降、生育能力受损等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辐射对人体的影响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辐射对健康的影响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短时间内受到大量辐射，可能导致急性辐射病，出现恶心、呕吐、腹泻等症状，严重时可能致命。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急性辐射病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长期接触低剂量辐射，可能导致慢性辐射病，出现乏力、头晕、失眠等症状，影响生活质量。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慢性辐射病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长期接触高剂量辐射，可能导致皮肤损伤，出现红斑、水肿、溃疡等症状。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皮肤损伤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长期接触高剂量辐射，可能导致内脏损伤，如肝、肾、肺等器官的功能障碍。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内脏损伤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辐射对人体的危害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辐射致癌的风险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辐射致癌的机制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辐射可以引起细胞基因突变，导致细胞异常增生，最终形成肿瘤。不同类型的辐射致癌风险不同。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辐射致癌的风险评估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根据国际放射防护委员会（ICRP）的数据，低剂量辐射的致癌风险较低，但长期接触仍可能增加患癌风险。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辐射致癌的预防措施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避免长时间或高强度接触辐射，采取防护措施，如穿防护服、戴手套等。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辐射对女性生殖系统的影响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长期接触高剂量辐射可能导致女性月经紊乱、卵巢功能衰退，甚至不孕。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辐射对胎儿的影响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孕妇接触高剂量辐射可能导致胎儿发育畸形、流产或早产等不良后果。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辐射对男性生殖系统的影响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长期接触高剂量辐射可能导致男性精子数量减少、质量下降，甚至不孕不育。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辐射对生殖系统的影响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生活中的辐射防护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https://d.book118.com/118053044031006026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2024-09-03T07:24:31.851</cp:lastPrinted>
  <dcterms:created xsi:type="dcterms:W3CDTF">2024-09-02T23:24:31Z</dcterms:created>
  <dcterms:modified xsi:type="dcterms:W3CDTF">2024-09-02T23:24:33Z</dcterms:modified>
</cp:coreProperties>
</file>