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7ABF4-963C-4FE6-9B66-8B49057F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86ACC-A175-4235-99D2-40BBA7760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139B8-B3FA-4718-805E-55BC4762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DAC7D-CEFB-40BF-9489-C6A784BD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B7043-3F7A-4EB7-A80F-8A446B6B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4081E-CA38-45D1-91FE-DE9963522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8502B-41EC-4315-9F25-E0CDDEC75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0A5E8-A0FF-4029-9120-291111CB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143EE-E257-4359-BA4E-C0F7CB8A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6B10D-09AA-4117-B54C-238F5F876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F0BC3-3042-4372-AEF1-223C2BEE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5306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《焊接方法与分类》ppt课件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焊接方法分类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焊接工艺与参数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焊接安全与防护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焊接是通过加热或加压，或两者并用，使分离的工件产生原子间结合力，从而将工件连接在一起的一种工艺过程。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，通过加热使工件达到熔化或塑性状态，在毛细作用力、表面张力、机械咬合力和母材热膨胀等力的共同作用下，液态金属或塑性状态的母材互相连接，冷却后连接部分成为固体并产生原子间结合力，从而达到将工件连接在一起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熔化焊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通过加热使工件达到熔化状态，利用液态金属的流动性实现连接。熔化焊具有连接强度高、适用范围广等优点，但焊接过程中需要消耗大量能源，且容易产生焊接缺陷。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通过施加压力使工件产生塑性变形，在压力下实现连接。压力焊具有操作简便、连接强度高、适用范围广等优点，但需要消耗较大的压力设备。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利用熔点低于母材的钎料，通过加热使钎料熔化并润湿母材表面，在毛细作用力下实现连接。钎焊具有连接强度高、适用于异种材料连接等优点，但需要选择合适的钎料和加热温度。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电力、石油化工、航空航天等领域的金属结构连接。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汽车车身、发动机、底盘等制造和维修。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船舶制造业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船舶船体、船用设备等制造和维修。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建筑钢结构、钢筋混凝土结构等建筑结构的连接。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各种金属切削机床、压力机、锻压机械等设备的制造和维修。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通过加热至熔化状态的连接方式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熔化焊是通过加热至熔化状态的连接方式，使两个分离的金属表面熔合成一体。常见的熔化焊方法包括电弧焊、气焊和激光焊接等。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熔化焊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通过施加压力实现的连接方式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压力焊是通过施加压力实现的连接方式，使两个金属表面紧密接触并产生塑性变形，从而实现金属的连接。常见的压力焊方法包括电阻焊、超声波焊和摩擦焊等。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通过填充金属熔化后实现连接的方式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钎焊是通过加热至熔化状态的填充金属，将其填入两个金属表面的间隙中，并控制温度和时间，使填充金属与两个金属表面相互熔合，从而实现连接。常见的钎焊方法包括火焰钎焊、感应钎焊和真空钎焊等。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钎焊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焊接工艺与参数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https://d.book118.com/118053061015006032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2024-09-09T09:02:42.974</cp:lastPrinted>
  <dcterms:created xsi:type="dcterms:W3CDTF">2024-09-09T01:02:42Z</dcterms:created>
  <dcterms:modified xsi:type="dcterms:W3CDTF">2024-09-09T01:02:45Z</dcterms:modified>
</cp:coreProperties>
</file>