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803C1-9B98-4FFC-A491-7DE39FAFF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D0A01-7F52-4AF3-A7E7-26580371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76DC6-363E-4717-864A-D5E3A6118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18F32-9014-4D06-A17B-9B2F759C6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E0CDF-9E84-41FC-8D24-E93B27B1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217C8-FABA-497B-9B78-38064F23A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18348-2A72-42C2-89E0-DFFBA8B7C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14EFA-3064-4CEE-979F-F743A8D10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560ED-D49E-4F57-BCE3-60DB0183B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DB5A-8C70-4D81-A726-C239636D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7182D-2C11-4347-8624-88C6E3C0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55014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大型机械设备维修管理制度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大型机械设备维修的重要性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维修管理制度的建立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维修人员的管理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维修设备和材料的管理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维修记录和档案管理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维修管理制度的评估和改进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提高机械设备运行效率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通过有效的维修管理，确保大型机械设备始终处于良好的工作状态，提高其运行效率和生产能力。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延长机械设备使用寿命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通过合理的维修保养，可以延长大型机械设备的寿命，降低因设备故障导致的生产中断和维修成本。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大型机械设备的正常运行直接关系到生产安全，有效的维修管理制度有助于降低安全风险，保护员工生命安全。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大型机械设备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本制度所指的大型机械设备是指在企业生产过程中使用的、具有较高技术含量和复杂度的设备，如矿山机械、化工机械、电力设备等。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本制度所指的维修管理是指对大型机械设备的检查、保养、维修和改造等全过程的管理，包括设备的预防性维护、故障诊断与修复、备件管理等内容。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大型机械设备维修的重要性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设备故障可能导致生产线中断，影响生产效率和产品质量。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生产中断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故障设备可能存在安全隐患，对操作人员和周边环境构成威胁。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设备故障可能导致维修成本、生产损失和客户索赔等额外支出。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延长设备寿命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预防性维护的意义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通过定期维护和检查，及时发现并修复潜在故障，降低设备故障率。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预防性维护通常比事后维修更为经济，可以减少维修成本和生产损失。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预防性维护有助于减缓设备磨损和老化，延长设备使用寿命。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稳定的设备运行有助于提高生产效率，确保产品质量和交货期。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https://d.book118.com/118055014114006046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2024-09-27T17:49:51.615</cp:lastPrinted>
  <dcterms:created xsi:type="dcterms:W3CDTF">2024-09-27T09:49:51Z</dcterms:created>
  <dcterms:modified xsi:type="dcterms:W3CDTF">2024-09-27T09:49:53Z</dcterms:modified>
</cp:coreProperties>
</file>