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3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73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tags" Target="../tags/tag3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07EDA0-11C2-405D-97AA-720E7E304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343B7B-5883-492B-9A97-8E24762C3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45DD3-A6AF-4EFD-A076-5BC3989EF4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B8818B-576B-424C-B33E-125D17F0D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C53547-CB42-47D9-8416-8FCE25745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401747-A227-4874-9541-83210830C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335FD3-E53C-40A2-8420-4B6040890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B916E3-21CD-4A66-B1D7-6160DD051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E540F3-66B8-43FC-992B-D60C4504C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0CCB01-45B7-41B7-8144-FFA458320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779310-8EBC-4562-B9A7-FCD068B21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Ellipse 45 (Stroke)_#color_$accent1_$accent1-2095&amp;1819"/>
          <p:cNvSpPr/>
          <p:nvPr userDrawn="1">
            <p:custDataLst>
              <p:tags r:id="rId1"/>
            </p:custDataLst>
          </p:nvPr>
        </p:nvSpPr>
        <p:spPr>
          <a:xfrm>
            <a:off x="6915912" y="1335024"/>
            <a:ext cx="5276088" cy="5522976"/>
          </a:xfrm>
          <a:custGeom>
            <a:rect l="l" t="t" r="r" b="b"/>
            <a:pathLst>
              <a:path w="5276088" h="5522976">
                <a:moveTo>
                  <a:pt x="5276088" y="292608"/>
                </a:moveTo>
                <a:cubicBezTo>
                  <a:pt x="3895344" y="-283464"/>
                  <a:pt x="2240280" y="-9144"/>
                  <a:pt x="1115568" y="1115568"/>
                </a:cubicBezTo>
                <a:cubicBezTo>
                  <a:pt x="-82296" y="2304288"/>
                  <a:pt x="-310896" y="4096512"/>
                  <a:pt x="411480" y="5522976"/>
                </a:cubicBezTo>
                <a:lnTo>
                  <a:pt x="2039112" y="5522976"/>
                </a:lnTo>
                <a:cubicBezTo>
                  <a:pt x="1097280" y="4562856"/>
                  <a:pt x="1106424" y="3017520"/>
                  <a:pt x="2066544" y="2066544"/>
                </a:cubicBezTo>
                <a:cubicBezTo>
                  <a:pt x="2935224" y="1188720"/>
                  <a:pt x="4306824" y="1106424"/>
                  <a:pt x="5276088" y="1828800"/>
                </a:cubicBezTo>
                <a:lnTo>
                  <a:pt x="5276088" y="292608"/>
                </a:lnTo>
              </a:path>
            </a:pathLst>
          </a:custGeom>
          <a:gradFill>
            <a:gsLst>
              <a:gs pos="0">
                <a:schemeClr val="accent1">
                  <a:alpha val="71000"/>
                </a:schemeClr>
              </a:gs>
              <a:gs pos="76000">
                <a:schemeClr val="accent1">
                  <a:alpha val="0"/>
                </a:schemeClr>
              </a:gs>
            </a:gsLst>
            <a:lin ang="1056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68" name="Ellipse 47 (Stroke)_#color_$accent1_$accent1-2095&amp;1822"/>
          <p:cNvSpPr/>
          <p:nvPr userDrawn="1">
            <p:custDataLst>
              <p:tags r:id="rId2"/>
            </p:custDataLst>
          </p:nvPr>
        </p:nvSpPr>
        <p:spPr>
          <a:xfrm>
            <a:off x="5224272" y="923544"/>
            <a:ext cx="6967728" cy="5934456"/>
          </a:xfrm>
          <a:custGeom>
            <a:rect l="l" t="t" r="r" b="b"/>
            <a:pathLst>
              <a:path w="6967728" h="5934456">
                <a:moveTo>
                  <a:pt x="6967728" y="1673352"/>
                </a:moveTo>
                <a:cubicBezTo>
                  <a:pt x="5971032" y="210312"/>
                  <a:pt x="4050792" y="-411480"/>
                  <a:pt x="2350008" y="292608"/>
                </a:cubicBezTo>
                <a:cubicBezTo>
                  <a:pt x="411480" y="1097280"/>
                  <a:pt x="-512064" y="3319272"/>
                  <a:pt x="292608" y="5266944"/>
                </a:cubicBezTo>
                <a:cubicBezTo>
                  <a:pt x="393192" y="5504688"/>
                  <a:pt x="512064" y="5724144"/>
                  <a:pt x="649224" y="5934456"/>
                </a:cubicBezTo>
                <a:lnTo>
                  <a:pt x="2560320" y="5934456"/>
                </a:lnTo>
                <a:cubicBezTo>
                  <a:pt x="2112264" y="5669280"/>
                  <a:pt x="1746504" y="5266944"/>
                  <a:pt x="1527048" y="4754880"/>
                </a:cubicBezTo>
                <a:cubicBezTo>
                  <a:pt x="1005840" y="3493008"/>
                  <a:pt x="1609344" y="2048256"/>
                  <a:pt x="2862072" y="1527048"/>
                </a:cubicBezTo>
                <a:cubicBezTo>
                  <a:pt x="4123944" y="1005840"/>
                  <a:pt x="5568696" y="1609344"/>
                  <a:pt x="6089904" y="2862072"/>
                </a:cubicBezTo>
                <a:cubicBezTo>
                  <a:pt x="6565392" y="4014216"/>
                  <a:pt x="6099048" y="5321808"/>
                  <a:pt x="5056632" y="5934456"/>
                </a:cubicBezTo>
                <a:lnTo>
                  <a:pt x="6967728" y="5934456"/>
                </a:lnTo>
                <a:lnTo>
                  <a:pt x="6967728" y="1673352"/>
                </a:lnTo>
              </a:path>
            </a:pathLst>
          </a:custGeom>
          <a:gradFill>
            <a:gsLst>
              <a:gs pos="28000">
                <a:schemeClr val="accent1">
                  <a:alpha val="0"/>
                </a:schemeClr>
              </a:gs>
              <a:gs pos="100000">
                <a:schemeClr val="accent1">
                  <a:alpha val="59000"/>
                </a:schemeClr>
              </a:gs>
            </a:gsLst>
            <a:lin ang="414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0" name="Ellipse 46 (Stroke)_#color_$accent1_$accent2-2095&amp;1825"/>
          <p:cNvSpPr/>
          <p:nvPr userDrawn="1">
            <p:custDataLst>
              <p:tags r:id="rId3"/>
            </p:custDataLst>
          </p:nvPr>
        </p:nvSpPr>
        <p:spPr>
          <a:xfrm>
            <a:off x="6312408" y="155448"/>
            <a:ext cx="5879592" cy="6702552"/>
          </a:xfrm>
          <a:custGeom>
            <a:rect l="l" t="t" r="r" b="b"/>
            <a:pathLst>
              <a:path w="5879592" h="6702552">
                <a:moveTo>
                  <a:pt x="5879592" y="612648"/>
                </a:moveTo>
                <a:cubicBezTo>
                  <a:pt x="5266944" y="219456"/>
                  <a:pt x="4544568" y="-9144"/>
                  <a:pt x="3758184" y="0"/>
                </a:cubicBezTo>
                <a:cubicBezTo>
                  <a:pt x="1664208" y="18288"/>
                  <a:pt x="-18288" y="1746504"/>
                  <a:pt x="0" y="3840480"/>
                </a:cubicBezTo>
                <a:cubicBezTo>
                  <a:pt x="9144" y="4992624"/>
                  <a:pt x="530352" y="6016752"/>
                  <a:pt x="1353312" y="6702552"/>
                </a:cubicBezTo>
                <a:lnTo>
                  <a:pt x="5879592" y="6702552"/>
                </a:lnTo>
                <a:lnTo>
                  <a:pt x="5879592" y="5120640"/>
                </a:lnTo>
                <a:cubicBezTo>
                  <a:pt x="5440680" y="5797296"/>
                  <a:pt x="4690872" y="6254496"/>
                  <a:pt x="3831336" y="6263640"/>
                </a:cubicBezTo>
                <a:cubicBezTo>
                  <a:pt x="2468880" y="6272784"/>
                  <a:pt x="1353312" y="5184648"/>
                  <a:pt x="1344168" y="3831336"/>
                </a:cubicBezTo>
                <a:cubicBezTo>
                  <a:pt x="1325880" y="2468880"/>
                  <a:pt x="2414016" y="1353312"/>
                  <a:pt x="3776472" y="1344168"/>
                </a:cubicBezTo>
                <a:cubicBezTo>
                  <a:pt x="4654296" y="1335024"/>
                  <a:pt x="5431536" y="1792224"/>
                  <a:pt x="5879592" y="2478024"/>
                </a:cubicBezTo>
                <a:lnTo>
                  <a:pt x="5879592" y="612648"/>
                </a:lnTo>
              </a:path>
            </a:pathLst>
          </a:custGeom>
          <a:gradFill>
            <a:gsLst>
              <a:gs pos="24000">
                <a:schemeClr val="accent2">
                  <a:lumMod val="60000"/>
                  <a:lumOff val="40000"/>
                  <a:alpha val="67000"/>
                </a:schemeClr>
              </a:gs>
              <a:gs pos="96000">
                <a:schemeClr val="accent1">
                  <a:alpha val="0"/>
                </a:schemeClr>
              </a:gs>
            </a:gsLst>
            <a:lin ang="6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2" name="Ellipse 49 (Stroke)_#color_$accent1_$accent1-2095&amp;1828"/>
          <p:cNvSpPr/>
          <p:nvPr userDrawn="1">
            <p:custDataLst>
              <p:tags r:id="rId4"/>
            </p:custDataLst>
          </p:nvPr>
        </p:nvSpPr>
        <p:spPr>
          <a:xfrm>
            <a:off x="0" y="5038344"/>
            <a:ext cx="1545336" cy="1819656"/>
          </a:xfrm>
          <a:custGeom>
            <a:rect l="l" t="t" r="r" b="b"/>
            <a:pathLst>
              <a:path w="1545336" h="1819656">
                <a:moveTo>
                  <a:pt x="1545336" y="1819656"/>
                </a:moveTo>
                <a:cubicBezTo>
                  <a:pt x="1581912" y="1344168"/>
                  <a:pt x="1426464" y="850392"/>
                  <a:pt x="1060704" y="484632"/>
                </a:cubicBezTo>
                <a:cubicBezTo>
                  <a:pt x="768096" y="192024"/>
                  <a:pt x="384048" y="27432"/>
                  <a:pt x="0" y="0"/>
                </a:cubicBezTo>
                <a:lnTo>
                  <a:pt x="0" y="777240"/>
                </a:lnTo>
                <a:cubicBezTo>
                  <a:pt x="182880" y="804672"/>
                  <a:pt x="365760" y="886968"/>
                  <a:pt x="512064" y="1033272"/>
                </a:cubicBezTo>
                <a:cubicBezTo>
                  <a:pt x="722376" y="1243584"/>
                  <a:pt x="804672" y="1545336"/>
                  <a:pt x="758952" y="1819656"/>
                </a:cubicBezTo>
                <a:lnTo>
                  <a:pt x="1545336" y="1819656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90000">
                <a:schemeClr val="accent1">
                  <a:alpha val="0"/>
                </a:schemeClr>
              </a:gs>
            </a:gsLst>
            <a:lin ang="4995133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4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85824" y="1721729"/>
            <a:ext cx="7181850" cy="2804169"/>
          </a:xfrm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7000"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2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85824" y="5286375"/>
            <a:ext cx="4238625" cy="904875"/>
          </a:xfrm>
        </p:spPr>
        <p:txBody>
          <a:bodyPr wrap="square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4" name="Ellipse 45 (Stroke)_#color_$accent1_$accent2-2095&amp;1831"/>
          <p:cNvSpPr/>
          <p:nvPr userDrawn="1">
            <p:custDataLst>
              <p:tags r:id="rId1"/>
            </p:custDataLst>
          </p:nvPr>
        </p:nvSpPr>
        <p:spPr>
          <a:xfrm>
            <a:off x="0" y="292608"/>
            <a:ext cx="5650992" cy="6565392"/>
          </a:xfrm>
          <a:custGeom>
            <a:rect l="l" t="t" r="r" b="b"/>
            <a:pathLst>
              <a:path w="5650992" h="6565392">
                <a:moveTo>
                  <a:pt x="4462272" y="6565392"/>
                </a:moveTo>
                <a:cubicBezTo>
                  <a:pt x="5047488" y="6007608"/>
                  <a:pt x="5468112" y="5266944"/>
                  <a:pt x="5605272" y="4407408"/>
                </a:cubicBezTo>
                <a:cubicBezTo>
                  <a:pt x="5934456" y="2331720"/>
                  <a:pt x="4526280" y="384048"/>
                  <a:pt x="2450592" y="45720"/>
                </a:cubicBezTo>
                <a:cubicBezTo>
                  <a:pt x="1572768" y="-91440"/>
                  <a:pt x="722376" y="82296"/>
                  <a:pt x="0" y="484632"/>
                </a:cubicBezTo>
                <a:lnTo>
                  <a:pt x="0" y="2176272"/>
                </a:lnTo>
                <a:cubicBezTo>
                  <a:pt x="539496" y="1563624"/>
                  <a:pt x="1371600" y="1234440"/>
                  <a:pt x="2240280" y="1371600"/>
                </a:cubicBezTo>
                <a:cubicBezTo>
                  <a:pt x="3584448" y="1591056"/>
                  <a:pt x="4498848" y="2852928"/>
                  <a:pt x="4279392" y="4197096"/>
                </a:cubicBezTo>
                <a:cubicBezTo>
                  <a:pt x="4069080" y="5532120"/>
                  <a:pt x="2798064" y="6446520"/>
                  <a:pt x="1463040" y="6236208"/>
                </a:cubicBezTo>
                <a:cubicBezTo>
                  <a:pt x="868680" y="6135624"/>
                  <a:pt x="365760" y="5843016"/>
                  <a:pt x="0" y="5422392"/>
                </a:cubicBezTo>
                <a:lnTo>
                  <a:pt x="0" y="6565392"/>
                </a:lnTo>
                <a:lnTo>
                  <a:pt x="4462272" y="6565392"/>
                </a:lnTo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  <a:alpha val="70000"/>
                </a:schemeClr>
              </a:gs>
              <a:gs pos="76000">
                <a:schemeClr val="accent1">
                  <a:alpha val="0"/>
                </a:schemeClr>
              </a:gs>
            </a:gsLst>
            <a:lin ang="1164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96" name="Ellipse 46 (Stroke)_#color_$accent1_$accent2-2095&amp;183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6245352" cy="6693408"/>
          </a:xfrm>
          <a:custGeom>
            <a:rect l="l" t="t" r="r" b="b"/>
            <a:pathLst>
              <a:path w="6245352" h="6693408">
                <a:moveTo>
                  <a:pt x="0" y="2660904"/>
                </a:moveTo>
                <a:cubicBezTo>
                  <a:pt x="64008" y="1993392"/>
                  <a:pt x="402336" y="1353312"/>
                  <a:pt x="987552" y="914400"/>
                </a:cubicBezTo>
                <a:cubicBezTo>
                  <a:pt x="2075688" y="109728"/>
                  <a:pt x="3621024" y="338328"/>
                  <a:pt x="4425696" y="1435608"/>
                </a:cubicBezTo>
                <a:cubicBezTo>
                  <a:pt x="5230368" y="2523744"/>
                  <a:pt x="5001768" y="4059936"/>
                  <a:pt x="3913632" y="4873752"/>
                </a:cubicBezTo>
                <a:cubicBezTo>
                  <a:pt x="2816352" y="5678424"/>
                  <a:pt x="1280160" y="5449824"/>
                  <a:pt x="475488" y="4352544"/>
                </a:cubicBezTo>
                <a:cubicBezTo>
                  <a:pt x="192024" y="3986784"/>
                  <a:pt x="36576" y="3557016"/>
                  <a:pt x="0" y="3127248"/>
                </a:cubicBezTo>
                <a:lnTo>
                  <a:pt x="0" y="5806440"/>
                </a:lnTo>
                <a:cubicBezTo>
                  <a:pt x="1316736" y="6912864"/>
                  <a:pt x="3264408" y="7013448"/>
                  <a:pt x="4709160" y="5952744"/>
                </a:cubicBezTo>
                <a:cubicBezTo>
                  <a:pt x="6391656" y="4700016"/>
                  <a:pt x="6748272" y="2322576"/>
                  <a:pt x="5504688" y="630936"/>
                </a:cubicBezTo>
                <a:cubicBezTo>
                  <a:pt x="5330952" y="393192"/>
                  <a:pt x="5129784" y="182880"/>
                  <a:pt x="4910328" y="0"/>
                </a:cubicBezTo>
                <a:lnTo>
                  <a:pt x="0" y="0"/>
                </a:lnTo>
                <a:lnTo>
                  <a:pt x="0" y="2660904"/>
                </a:lnTo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  <a:alpha val="70000"/>
                </a:schemeClr>
              </a:gs>
              <a:gs pos="87000">
                <a:schemeClr val="accent1">
                  <a:alpha val="0"/>
                </a:schemeClr>
              </a:gs>
            </a:gsLst>
            <a:lin ang="4467709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95350" y="1655445"/>
            <a:ext cx="2880000" cy="1962150"/>
          </a:xfrm>
        </p:spPr>
        <p:txBody>
          <a:bodyPr wrap="square" anchor="b">
            <a:normAutofit/>
          </a:bodyPr>
          <a:lstStyle>
            <a:lvl1pPr algn="ctr">
              <a:defRPr sz="6000"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6" name="图形 6"/>
          <p:cNvSpPr/>
          <p:nvPr userDrawn="1">
            <p:custDataLst>
              <p:tags r:id="rId7"/>
            </p:custDataLst>
          </p:nvPr>
        </p:nvSpPr>
        <p:spPr>
          <a:xfrm>
            <a:off x="1631315" y="3736975"/>
            <a:ext cx="1407795" cy="212090"/>
          </a:xfrm>
          <a:custGeom>
            <a:gdLst>
              <a:gd name="connsiteX0" fmla="*/ 75233 w 1100583"/>
              <a:gd name="connsiteY0" fmla="*/ 165422 h 165421"/>
              <a:gd name="connsiteX1" fmla="*/ 119435 w 1100583"/>
              <a:gd name="connsiteY1" fmla="*/ 156047 h 165421"/>
              <a:gd name="connsiteX2" fmla="*/ 119435 w 1100583"/>
              <a:gd name="connsiteY2" fmla="*/ 137852 h 165421"/>
              <a:gd name="connsiteX3" fmla="*/ 77688 w 1100583"/>
              <a:gd name="connsiteY3" fmla="*/ 148568 h 165421"/>
              <a:gd name="connsiteX4" fmla="*/ 35607 w 1100583"/>
              <a:gd name="connsiteY4" fmla="*/ 131266 h 165421"/>
              <a:gd name="connsiteX5" fmla="*/ 19645 w 1100583"/>
              <a:gd name="connsiteY5" fmla="*/ 84609 h 165421"/>
              <a:gd name="connsiteX6" fmla="*/ 36723 w 1100583"/>
              <a:gd name="connsiteY6" fmla="*/ 35384 h 165421"/>
              <a:gd name="connsiteX7" fmla="*/ 81483 w 1100583"/>
              <a:gd name="connsiteY7" fmla="*/ 16966 h 165421"/>
              <a:gd name="connsiteX8" fmla="*/ 119435 w 1100583"/>
              <a:gd name="connsiteY8" fmla="*/ 26566 h 165421"/>
              <a:gd name="connsiteX9" fmla="*/ 119435 w 1100583"/>
              <a:gd name="connsiteY9" fmla="*/ 6586 h 165421"/>
              <a:gd name="connsiteX10" fmla="*/ 81707 w 1100583"/>
              <a:gd name="connsiteY10" fmla="*/ 0 h 165421"/>
              <a:gd name="connsiteX11" fmla="*/ 23106 w 1100583"/>
              <a:gd name="connsiteY11" fmla="*/ 23664 h 165421"/>
              <a:gd name="connsiteX12" fmla="*/ 0 w 1100583"/>
              <a:gd name="connsiteY12" fmla="*/ 85725 h 165421"/>
              <a:gd name="connsiteX13" fmla="*/ 20538 w 1100583"/>
              <a:gd name="connsiteY13" fmla="*/ 143434 h 165421"/>
              <a:gd name="connsiteX14" fmla="*/ 75233 w 1100583"/>
              <a:gd name="connsiteY14" fmla="*/ 165422 h 165421"/>
              <a:gd name="connsiteX15" fmla="*/ 210294 w 1100583"/>
              <a:gd name="connsiteY15" fmla="*/ 165422 h 165421"/>
              <a:gd name="connsiteX16" fmla="*/ 155712 w 1100583"/>
              <a:gd name="connsiteY16" fmla="*/ 142987 h 165421"/>
              <a:gd name="connsiteX17" fmla="*/ 135284 w 1100583"/>
              <a:gd name="connsiteY17" fmla="*/ 84609 h 165421"/>
              <a:gd name="connsiteX18" fmla="*/ 156158 w 1100583"/>
              <a:gd name="connsiteY18" fmla="*/ 22994 h 165421"/>
              <a:gd name="connsiteX19" fmla="*/ 212973 w 1100583"/>
              <a:gd name="connsiteY19" fmla="*/ 0 h 165421"/>
              <a:gd name="connsiteX20" fmla="*/ 266328 w 1100583"/>
              <a:gd name="connsiteY20" fmla="*/ 22324 h 165421"/>
              <a:gd name="connsiteX21" fmla="*/ 286643 w 1100583"/>
              <a:gd name="connsiteY21" fmla="*/ 80702 h 165421"/>
              <a:gd name="connsiteX22" fmla="*/ 265882 w 1100583"/>
              <a:gd name="connsiteY22" fmla="*/ 142652 h 165421"/>
              <a:gd name="connsiteX23" fmla="*/ 210294 w 1100583"/>
              <a:gd name="connsiteY23" fmla="*/ 165422 h 165421"/>
              <a:gd name="connsiteX24" fmla="*/ 211634 w 1100583"/>
              <a:gd name="connsiteY24" fmla="*/ 16966 h 165421"/>
              <a:gd name="connsiteX25" fmla="*/ 170669 w 1100583"/>
              <a:gd name="connsiteY25" fmla="*/ 35161 h 165421"/>
              <a:gd name="connsiteX26" fmla="*/ 154931 w 1100583"/>
              <a:gd name="connsiteY26" fmla="*/ 82934 h 165421"/>
              <a:gd name="connsiteX27" fmla="*/ 170222 w 1100583"/>
              <a:gd name="connsiteY27" fmla="*/ 130597 h 165421"/>
              <a:gd name="connsiteX28" fmla="*/ 210294 w 1100583"/>
              <a:gd name="connsiteY28" fmla="*/ 148568 h 165421"/>
              <a:gd name="connsiteX29" fmla="*/ 251817 w 1100583"/>
              <a:gd name="connsiteY29" fmla="*/ 131378 h 165421"/>
              <a:gd name="connsiteX30" fmla="*/ 266998 w 1100583"/>
              <a:gd name="connsiteY30" fmla="*/ 83269 h 165421"/>
              <a:gd name="connsiteX31" fmla="*/ 252264 w 1100583"/>
              <a:gd name="connsiteY31" fmla="*/ 34268 h 165421"/>
              <a:gd name="connsiteX32" fmla="*/ 211634 w 1100583"/>
              <a:gd name="connsiteY32" fmla="*/ 16966 h 165421"/>
              <a:gd name="connsiteX33" fmla="*/ 1003581 w 1100583"/>
              <a:gd name="connsiteY33" fmla="*/ 134169 h 165421"/>
              <a:gd name="connsiteX34" fmla="*/ 1003581 w 1100583"/>
              <a:gd name="connsiteY34" fmla="*/ 156269 h 165421"/>
              <a:gd name="connsiteX35" fmla="*/ 1011849 w 1100583"/>
              <a:gd name="connsiteY35" fmla="*/ 160177 h 165421"/>
              <a:gd name="connsiteX36" fmla="*/ 1022898 w 1100583"/>
              <a:gd name="connsiteY36" fmla="*/ 162966 h 165421"/>
              <a:gd name="connsiteX37" fmla="*/ 1034281 w 1100583"/>
              <a:gd name="connsiteY37" fmla="*/ 164752 h 165421"/>
              <a:gd name="connsiteX38" fmla="*/ 1043653 w 1100583"/>
              <a:gd name="connsiteY38" fmla="*/ 165422 h 165421"/>
              <a:gd name="connsiteX39" fmla="*/ 1065313 w 1100583"/>
              <a:gd name="connsiteY39" fmla="*/ 163079 h 165421"/>
              <a:gd name="connsiteX40" fmla="*/ 1083391 w 1100583"/>
              <a:gd name="connsiteY40" fmla="*/ 155711 h 165421"/>
              <a:gd name="connsiteX41" fmla="*/ 1095898 w 1100583"/>
              <a:gd name="connsiteY41" fmla="*/ 142429 h 165421"/>
              <a:gd name="connsiteX42" fmla="*/ 1100584 w 1100583"/>
              <a:gd name="connsiteY42" fmla="*/ 122337 h 165421"/>
              <a:gd name="connsiteX43" fmla="*/ 1097126 w 1100583"/>
              <a:gd name="connsiteY43" fmla="*/ 106487 h 165421"/>
              <a:gd name="connsiteX44" fmla="*/ 1087973 w 1100583"/>
              <a:gd name="connsiteY44" fmla="*/ 93873 h 165421"/>
              <a:gd name="connsiteX45" fmla="*/ 1074467 w 1100583"/>
              <a:gd name="connsiteY45" fmla="*/ 83493 h 165421"/>
              <a:gd name="connsiteX46" fmla="*/ 1058169 w 1100583"/>
              <a:gd name="connsiteY46" fmla="*/ 74563 h 165421"/>
              <a:gd name="connsiteX47" fmla="*/ 1043320 w 1100583"/>
              <a:gd name="connsiteY47" fmla="*/ 66973 h 165421"/>
              <a:gd name="connsiteX48" fmla="*/ 1032499 w 1100583"/>
              <a:gd name="connsiteY48" fmla="*/ 59829 h 165421"/>
              <a:gd name="connsiteX49" fmla="*/ 1025689 w 1100583"/>
              <a:gd name="connsiteY49" fmla="*/ 51681 h 165421"/>
              <a:gd name="connsiteX50" fmla="*/ 1023451 w 1100583"/>
              <a:gd name="connsiteY50" fmla="*/ 41077 h 165421"/>
              <a:gd name="connsiteX51" fmla="*/ 1026470 w 1100583"/>
              <a:gd name="connsiteY51" fmla="*/ 29914 h 165421"/>
              <a:gd name="connsiteX52" fmla="*/ 1034281 w 1100583"/>
              <a:gd name="connsiteY52" fmla="*/ 22436 h 165421"/>
              <a:gd name="connsiteX53" fmla="*/ 1045225 w 1100583"/>
              <a:gd name="connsiteY53" fmla="*/ 18306 h 165421"/>
              <a:gd name="connsiteX54" fmla="*/ 1057502 w 1100583"/>
              <a:gd name="connsiteY54" fmla="*/ 16966 h 165421"/>
              <a:gd name="connsiteX55" fmla="*/ 1093888 w 1100583"/>
              <a:gd name="connsiteY55" fmla="*/ 26789 h 165421"/>
              <a:gd name="connsiteX56" fmla="*/ 1093888 w 1100583"/>
              <a:gd name="connsiteY56" fmla="*/ 5693 h 165421"/>
              <a:gd name="connsiteX57" fmla="*/ 1059398 w 1100583"/>
              <a:gd name="connsiteY57" fmla="*/ 0 h 165421"/>
              <a:gd name="connsiteX58" fmla="*/ 1038967 w 1100583"/>
              <a:gd name="connsiteY58" fmla="*/ 2567 h 165421"/>
              <a:gd name="connsiteX59" fmla="*/ 1021222 w 1100583"/>
              <a:gd name="connsiteY59" fmla="*/ 10381 h 165421"/>
              <a:gd name="connsiteX60" fmla="*/ 1008611 w 1100583"/>
              <a:gd name="connsiteY60" fmla="*/ 23775 h 165421"/>
              <a:gd name="connsiteX61" fmla="*/ 1003810 w 1100583"/>
              <a:gd name="connsiteY61" fmla="*/ 42751 h 165421"/>
              <a:gd name="connsiteX62" fmla="*/ 1006820 w 1100583"/>
              <a:gd name="connsiteY62" fmla="*/ 58378 h 165421"/>
              <a:gd name="connsiteX63" fmla="*/ 1015307 w 1100583"/>
              <a:gd name="connsiteY63" fmla="*/ 70210 h 165421"/>
              <a:gd name="connsiteX64" fmla="*/ 1027918 w 1100583"/>
              <a:gd name="connsiteY64" fmla="*/ 79809 h 165421"/>
              <a:gd name="connsiteX65" fmla="*/ 1043548 w 1100583"/>
              <a:gd name="connsiteY65" fmla="*/ 88404 h 165421"/>
              <a:gd name="connsiteX66" fmla="*/ 1058284 w 1100583"/>
              <a:gd name="connsiteY66" fmla="*/ 96106 h 165421"/>
              <a:gd name="connsiteX67" fmla="*/ 1070218 w 1100583"/>
              <a:gd name="connsiteY67" fmla="*/ 103696 h 165421"/>
              <a:gd name="connsiteX68" fmla="*/ 1078038 w 1100583"/>
              <a:gd name="connsiteY68" fmla="*/ 112402 h 165421"/>
              <a:gd name="connsiteX69" fmla="*/ 1080944 w 1100583"/>
              <a:gd name="connsiteY69" fmla="*/ 123676 h 165421"/>
              <a:gd name="connsiteX70" fmla="*/ 1072342 w 1100583"/>
              <a:gd name="connsiteY70" fmla="*/ 142206 h 165421"/>
              <a:gd name="connsiteX71" fmla="*/ 1046558 w 1100583"/>
              <a:gd name="connsiteY71" fmla="*/ 148568 h 165421"/>
              <a:gd name="connsiteX72" fmla="*/ 1035624 w 1100583"/>
              <a:gd name="connsiteY72" fmla="*/ 147563 h 165421"/>
              <a:gd name="connsiteX73" fmla="*/ 1023793 w 1100583"/>
              <a:gd name="connsiteY73" fmla="*/ 144773 h 165421"/>
              <a:gd name="connsiteX74" fmla="*/ 1012630 w 1100583"/>
              <a:gd name="connsiteY74" fmla="*/ 140196 h 165421"/>
              <a:gd name="connsiteX75" fmla="*/ 1003581 w 1100583"/>
              <a:gd name="connsiteY75" fmla="*/ 134169 h 165421"/>
              <a:gd name="connsiteX76" fmla="*/ 944091 w 1100583"/>
              <a:gd name="connsiteY76" fmla="*/ 19645 h 165421"/>
              <a:gd name="connsiteX77" fmla="*/ 990304 w 1100583"/>
              <a:gd name="connsiteY77" fmla="*/ 19645 h 165421"/>
              <a:gd name="connsiteX78" fmla="*/ 990304 w 1100583"/>
              <a:gd name="connsiteY78" fmla="*/ 2679 h 165421"/>
              <a:gd name="connsiteX79" fmla="*/ 879239 w 1100583"/>
              <a:gd name="connsiteY79" fmla="*/ 2679 h 165421"/>
              <a:gd name="connsiteX80" fmla="*/ 879239 w 1100583"/>
              <a:gd name="connsiteY80" fmla="*/ 19645 h 165421"/>
              <a:gd name="connsiteX81" fmla="*/ 925339 w 1100583"/>
              <a:gd name="connsiteY81" fmla="*/ 19645 h 165421"/>
              <a:gd name="connsiteX82" fmla="*/ 925339 w 1100583"/>
              <a:gd name="connsiteY82" fmla="*/ 162744 h 165421"/>
              <a:gd name="connsiteX83" fmla="*/ 944091 w 1100583"/>
              <a:gd name="connsiteY83" fmla="*/ 162744 h 165421"/>
              <a:gd name="connsiteX84" fmla="*/ 944091 w 1100583"/>
              <a:gd name="connsiteY84" fmla="*/ 19645 h 165421"/>
              <a:gd name="connsiteX85" fmla="*/ 853678 w 1100583"/>
              <a:gd name="connsiteY85" fmla="*/ 162744 h 165421"/>
              <a:gd name="connsiteX86" fmla="*/ 830685 w 1100583"/>
              <a:gd name="connsiteY86" fmla="*/ 162744 h 165421"/>
              <a:gd name="connsiteX87" fmla="*/ 748308 w 1100583"/>
              <a:gd name="connsiteY87" fmla="*/ 35161 h 165421"/>
              <a:gd name="connsiteX88" fmla="*/ 743174 w 1100583"/>
              <a:gd name="connsiteY88" fmla="*/ 25115 h 165421"/>
              <a:gd name="connsiteX89" fmla="*/ 742503 w 1100583"/>
              <a:gd name="connsiteY89" fmla="*/ 25115 h 165421"/>
              <a:gd name="connsiteX90" fmla="*/ 743397 w 1100583"/>
              <a:gd name="connsiteY90" fmla="*/ 47104 h 165421"/>
              <a:gd name="connsiteX91" fmla="*/ 743397 w 1100583"/>
              <a:gd name="connsiteY91" fmla="*/ 162744 h 165421"/>
              <a:gd name="connsiteX92" fmla="*/ 724644 w 1100583"/>
              <a:gd name="connsiteY92" fmla="*/ 162744 h 165421"/>
              <a:gd name="connsiteX93" fmla="*/ 724644 w 1100583"/>
              <a:gd name="connsiteY93" fmla="*/ 2679 h 165421"/>
              <a:gd name="connsiteX94" fmla="*/ 748977 w 1100583"/>
              <a:gd name="connsiteY94" fmla="*/ 2679 h 165421"/>
              <a:gd name="connsiteX95" fmla="*/ 829122 w 1100583"/>
              <a:gd name="connsiteY95" fmla="*/ 128253 h 165421"/>
              <a:gd name="connsiteX96" fmla="*/ 835596 w 1100583"/>
              <a:gd name="connsiteY96" fmla="*/ 138968 h 165421"/>
              <a:gd name="connsiteX97" fmla="*/ 836042 w 1100583"/>
              <a:gd name="connsiteY97" fmla="*/ 138968 h 165421"/>
              <a:gd name="connsiteX98" fmla="*/ 834926 w 1100583"/>
              <a:gd name="connsiteY98" fmla="*/ 115416 h 165421"/>
              <a:gd name="connsiteX99" fmla="*/ 834926 w 1100583"/>
              <a:gd name="connsiteY99" fmla="*/ 2679 h 165421"/>
              <a:gd name="connsiteX100" fmla="*/ 853678 w 1100583"/>
              <a:gd name="connsiteY100" fmla="*/ 2679 h 165421"/>
              <a:gd name="connsiteX101" fmla="*/ 853678 w 1100583"/>
              <a:gd name="connsiteY101" fmla="*/ 162744 h 165421"/>
              <a:gd name="connsiteX102" fmla="*/ 609005 w 1100583"/>
              <a:gd name="connsiteY102" fmla="*/ 162744 h 165421"/>
              <a:gd name="connsiteX103" fmla="*/ 693837 w 1100583"/>
              <a:gd name="connsiteY103" fmla="*/ 162744 h 165421"/>
              <a:gd name="connsiteX104" fmla="*/ 693837 w 1100583"/>
              <a:gd name="connsiteY104" fmla="*/ 145778 h 165421"/>
              <a:gd name="connsiteX105" fmla="*/ 627757 w 1100583"/>
              <a:gd name="connsiteY105" fmla="*/ 145778 h 165421"/>
              <a:gd name="connsiteX106" fmla="*/ 627757 w 1100583"/>
              <a:gd name="connsiteY106" fmla="*/ 89743 h 165421"/>
              <a:gd name="connsiteX107" fmla="*/ 685577 w 1100583"/>
              <a:gd name="connsiteY107" fmla="*/ 89743 h 165421"/>
              <a:gd name="connsiteX108" fmla="*/ 685577 w 1100583"/>
              <a:gd name="connsiteY108" fmla="*/ 72889 h 165421"/>
              <a:gd name="connsiteX109" fmla="*/ 627757 w 1100583"/>
              <a:gd name="connsiteY109" fmla="*/ 72889 h 165421"/>
              <a:gd name="connsiteX110" fmla="*/ 627757 w 1100583"/>
              <a:gd name="connsiteY110" fmla="*/ 19645 h 165421"/>
              <a:gd name="connsiteX111" fmla="*/ 690265 w 1100583"/>
              <a:gd name="connsiteY111" fmla="*/ 19645 h 165421"/>
              <a:gd name="connsiteX112" fmla="*/ 690265 w 1100583"/>
              <a:gd name="connsiteY112" fmla="*/ 2679 h 165421"/>
              <a:gd name="connsiteX113" fmla="*/ 609005 w 1100583"/>
              <a:gd name="connsiteY113" fmla="*/ 2679 h 165421"/>
              <a:gd name="connsiteX114" fmla="*/ 609005 w 1100583"/>
              <a:gd name="connsiteY114" fmla="*/ 162744 h 165421"/>
              <a:gd name="connsiteX115" fmla="*/ 583778 w 1100583"/>
              <a:gd name="connsiteY115" fmla="*/ 19645 h 165421"/>
              <a:gd name="connsiteX116" fmla="*/ 537567 w 1100583"/>
              <a:gd name="connsiteY116" fmla="*/ 19645 h 165421"/>
              <a:gd name="connsiteX117" fmla="*/ 537567 w 1100583"/>
              <a:gd name="connsiteY117" fmla="*/ 162744 h 165421"/>
              <a:gd name="connsiteX118" fmla="*/ 518815 w 1100583"/>
              <a:gd name="connsiteY118" fmla="*/ 162744 h 165421"/>
              <a:gd name="connsiteX119" fmla="*/ 518815 w 1100583"/>
              <a:gd name="connsiteY119" fmla="*/ 19645 h 165421"/>
              <a:gd name="connsiteX120" fmla="*/ 472715 w 1100583"/>
              <a:gd name="connsiteY120" fmla="*/ 19645 h 165421"/>
              <a:gd name="connsiteX121" fmla="*/ 472715 w 1100583"/>
              <a:gd name="connsiteY121" fmla="*/ 2679 h 165421"/>
              <a:gd name="connsiteX122" fmla="*/ 583778 w 1100583"/>
              <a:gd name="connsiteY122" fmla="*/ 2679 h 165421"/>
              <a:gd name="connsiteX123" fmla="*/ 583778 w 1100583"/>
              <a:gd name="connsiteY123" fmla="*/ 19645 h 165421"/>
              <a:gd name="connsiteX124" fmla="*/ 424160 w 1100583"/>
              <a:gd name="connsiteY124" fmla="*/ 162744 h 165421"/>
              <a:gd name="connsiteX125" fmla="*/ 447154 w 1100583"/>
              <a:gd name="connsiteY125" fmla="*/ 162744 h 165421"/>
              <a:gd name="connsiteX126" fmla="*/ 447154 w 1100583"/>
              <a:gd name="connsiteY126" fmla="*/ 2679 h 165421"/>
              <a:gd name="connsiteX127" fmla="*/ 428402 w 1100583"/>
              <a:gd name="connsiteY127" fmla="*/ 2679 h 165421"/>
              <a:gd name="connsiteX128" fmla="*/ 428402 w 1100583"/>
              <a:gd name="connsiteY128" fmla="*/ 115416 h 165421"/>
              <a:gd name="connsiteX129" fmla="*/ 429518 w 1100583"/>
              <a:gd name="connsiteY129" fmla="*/ 138968 h 165421"/>
              <a:gd name="connsiteX130" fmla="*/ 429072 w 1100583"/>
              <a:gd name="connsiteY130" fmla="*/ 138968 h 165421"/>
              <a:gd name="connsiteX131" fmla="*/ 422597 w 1100583"/>
              <a:gd name="connsiteY131" fmla="*/ 128253 h 165421"/>
              <a:gd name="connsiteX132" fmla="*/ 342453 w 1100583"/>
              <a:gd name="connsiteY132" fmla="*/ 2679 h 165421"/>
              <a:gd name="connsiteX133" fmla="*/ 318120 w 1100583"/>
              <a:gd name="connsiteY133" fmla="*/ 2679 h 165421"/>
              <a:gd name="connsiteX134" fmla="*/ 318120 w 1100583"/>
              <a:gd name="connsiteY134" fmla="*/ 162744 h 165421"/>
              <a:gd name="connsiteX135" fmla="*/ 336872 w 1100583"/>
              <a:gd name="connsiteY135" fmla="*/ 162744 h 165421"/>
              <a:gd name="connsiteX136" fmla="*/ 336872 w 1100583"/>
              <a:gd name="connsiteY136" fmla="*/ 47104 h 165421"/>
              <a:gd name="connsiteX137" fmla="*/ 335980 w 1100583"/>
              <a:gd name="connsiteY137" fmla="*/ 25115 h 165421"/>
              <a:gd name="connsiteX138" fmla="*/ 336649 w 1100583"/>
              <a:gd name="connsiteY138" fmla="*/ 25115 h 165421"/>
              <a:gd name="connsiteX139" fmla="*/ 341783 w 1100583"/>
              <a:gd name="connsiteY139" fmla="*/ 35161 h 165421"/>
              <a:gd name="connsiteX140" fmla="*/ 424160 w 1100583"/>
              <a:gd name="connsiteY140" fmla="*/ 162744 h 1654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1100583" h="165421">
                <a:moveTo>
                  <a:pt x="75233" y="165422"/>
                </a:moveTo>
                <a:cubicBezTo>
                  <a:pt x="92869" y="165422"/>
                  <a:pt x="107603" y="162297"/>
                  <a:pt x="119435" y="156047"/>
                </a:cubicBezTo>
                <a:lnTo>
                  <a:pt x="119435" y="137852"/>
                </a:lnTo>
                <a:cubicBezTo>
                  <a:pt x="107677" y="144996"/>
                  <a:pt x="93762" y="148568"/>
                  <a:pt x="77688" y="148568"/>
                </a:cubicBezTo>
                <a:cubicBezTo>
                  <a:pt x="60350" y="148568"/>
                  <a:pt x="46323" y="142800"/>
                  <a:pt x="35607" y="131266"/>
                </a:cubicBezTo>
                <a:cubicBezTo>
                  <a:pt x="24966" y="119658"/>
                  <a:pt x="19645" y="104106"/>
                  <a:pt x="19645" y="84609"/>
                </a:cubicBezTo>
                <a:cubicBezTo>
                  <a:pt x="19645" y="64070"/>
                  <a:pt x="25338" y="47662"/>
                  <a:pt x="36723" y="35384"/>
                </a:cubicBezTo>
                <a:cubicBezTo>
                  <a:pt x="48183" y="23106"/>
                  <a:pt x="63103" y="16966"/>
                  <a:pt x="81483" y="16966"/>
                </a:cubicBezTo>
                <a:cubicBezTo>
                  <a:pt x="95324" y="16966"/>
                  <a:pt x="107975" y="20166"/>
                  <a:pt x="119435" y="26566"/>
                </a:cubicBezTo>
                <a:lnTo>
                  <a:pt x="119435" y="6586"/>
                </a:lnTo>
                <a:cubicBezTo>
                  <a:pt x="109463" y="2195"/>
                  <a:pt x="96887" y="0"/>
                  <a:pt x="81707" y="0"/>
                </a:cubicBezTo>
                <a:cubicBezTo>
                  <a:pt x="58043" y="0"/>
                  <a:pt x="38509" y="7888"/>
                  <a:pt x="23106" y="23664"/>
                </a:cubicBezTo>
                <a:cubicBezTo>
                  <a:pt x="7702" y="39439"/>
                  <a:pt x="0" y="60127"/>
                  <a:pt x="0" y="85725"/>
                </a:cubicBezTo>
                <a:cubicBezTo>
                  <a:pt x="0" y="109538"/>
                  <a:pt x="6846" y="128774"/>
                  <a:pt x="20538" y="143434"/>
                </a:cubicBezTo>
                <a:cubicBezTo>
                  <a:pt x="34231" y="158093"/>
                  <a:pt x="52462" y="165422"/>
                  <a:pt x="75233" y="165422"/>
                </a:cubicBezTo>
                <a:close/>
                <a:moveTo>
                  <a:pt x="210294" y="165422"/>
                </a:moveTo>
                <a:cubicBezTo>
                  <a:pt x="187597" y="165422"/>
                  <a:pt x="169404" y="157944"/>
                  <a:pt x="155712" y="142987"/>
                </a:cubicBezTo>
                <a:cubicBezTo>
                  <a:pt x="142094" y="128030"/>
                  <a:pt x="135284" y="108570"/>
                  <a:pt x="135284" y="84609"/>
                </a:cubicBezTo>
                <a:cubicBezTo>
                  <a:pt x="135284" y="58862"/>
                  <a:pt x="142242" y="38323"/>
                  <a:pt x="156158" y="22994"/>
                </a:cubicBezTo>
                <a:cubicBezTo>
                  <a:pt x="170073" y="7665"/>
                  <a:pt x="189012" y="0"/>
                  <a:pt x="212973" y="0"/>
                </a:cubicBezTo>
                <a:cubicBezTo>
                  <a:pt x="235074" y="0"/>
                  <a:pt x="252859" y="7441"/>
                  <a:pt x="266328" y="22324"/>
                </a:cubicBezTo>
                <a:cubicBezTo>
                  <a:pt x="279871" y="37207"/>
                  <a:pt x="286643" y="56666"/>
                  <a:pt x="286643" y="80702"/>
                </a:cubicBezTo>
                <a:cubicBezTo>
                  <a:pt x="286643" y="106821"/>
                  <a:pt x="279722" y="127472"/>
                  <a:pt x="265882" y="142652"/>
                </a:cubicBezTo>
                <a:cubicBezTo>
                  <a:pt x="252041" y="157832"/>
                  <a:pt x="233512" y="165422"/>
                  <a:pt x="210294" y="165422"/>
                </a:cubicBezTo>
                <a:close/>
                <a:moveTo>
                  <a:pt x="211634" y="16966"/>
                </a:moveTo>
                <a:cubicBezTo>
                  <a:pt x="194816" y="16966"/>
                  <a:pt x="181161" y="23031"/>
                  <a:pt x="170669" y="35161"/>
                </a:cubicBezTo>
                <a:cubicBezTo>
                  <a:pt x="160176" y="47290"/>
                  <a:pt x="154931" y="63215"/>
                  <a:pt x="154931" y="82934"/>
                </a:cubicBezTo>
                <a:cubicBezTo>
                  <a:pt x="154931" y="102654"/>
                  <a:pt x="160027" y="118542"/>
                  <a:pt x="170222" y="130597"/>
                </a:cubicBezTo>
                <a:cubicBezTo>
                  <a:pt x="180491" y="142577"/>
                  <a:pt x="193849" y="148568"/>
                  <a:pt x="210294" y="148568"/>
                </a:cubicBezTo>
                <a:cubicBezTo>
                  <a:pt x="227856" y="148568"/>
                  <a:pt x="241697" y="142838"/>
                  <a:pt x="251817" y="131378"/>
                </a:cubicBezTo>
                <a:cubicBezTo>
                  <a:pt x="261937" y="119918"/>
                  <a:pt x="266998" y="103882"/>
                  <a:pt x="266998" y="83269"/>
                </a:cubicBezTo>
                <a:cubicBezTo>
                  <a:pt x="266998" y="62136"/>
                  <a:pt x="262087" y="45802"/>
                  <a:pt x="252264" y="34268"/>
                </a:cubicBezTo>
                <a:cubicBezTo>
                  <a:pt x="242441" y="22733"/>
                  <a:pt x="228898" y="16966"/>
                  <a:pt x="211634" y="16966"/>
                </a:cubicBezTo>
                <a:close/>
                <a:moveTo>
                  <a:pt x="1003581" y="134169"/>
                </a:moveTo>
                <a:lnTo>
                  <a:pt x="1003581" y="156269"/>
                </a:lnTo>
                <a:cubicBezTo>
                  <a:pt x="1005667" y="157684"/>
                  <a:pt x="1008420" y="158986"/>
                  <a:pt x="1011849" y="160177"/>
                </a:cubicBezTo>
                <a:cubicBezTo>
                  <a:pt x="1015345" y="161293"/>
                  <a:pt x="1019031" y="162223"/>
                  <a:pt x="1022898" y="162966"/>
                </a:cubicBezTo>
                <a:cubicBezTo>
                  <a:pt x="1026765" y="163786"/>
                  <a:pt x="1030556" y="164381"/>
                  <a:pt x="1034281" y="164752"/>
                </a:cubicBezTo>
                <a:cubicBezTo>
                  <a:pt x="1038005" y="165199"/>
                  <a:pt x="1041129" y="165422"/>
                  <a:pt x="1043653" y="165422"/>
                </a:cubicBezTo>
                <a:cubicBezTo>
                  <a:pt x="1051245" y="165422"/>
                  <a:pt x="1058465" y="164641"/>
                  <a:pt x="1065313" y="163079"/>
                </a:cubicBezTo>
                <a:cubicBezTo>
                  <a:pt x="1072161" y="161590"/>
                  <a:pt x="1078181" y="159135"/>
                  <a:pt x="1083391" y="155711"/>
                </a:cubicBezTo>
                <a:cubicBezTo>
                  <a:pt x="1088678" y="152288"/>
                  <a:pt x="1092850" y="147861"/>
                  <a:pt x="1095898" y="142429"/>
                </a:cubicBezTo>
                <a:cubicBezTo>
                  <a:pt x="1099022" y="136922"/>
                  <a:pt x="1100584" y="130224"/>
                  <a:pt x="1100584" y="122337"/>
                </a:cubicBezTo>
                <a:cubicBezTo>
                  <a:pt x="1100584" y="116383"/>
                  <a:pt x="1099432" y="111100"/>
                  <a:pt x="1097126" y="106487"/>
                </a:cubicBezTo>
                <a:cubicBezTo>
                  <a:pt x="1094888" y="101873"/>
                  <a:pt x="1091840" y="97669"/>
                  <a:pt x="1087973" y="93873"/>
                </a:cubicBezTo>
                <a:cubicBezTo>
                  <a:pt x="1084106" y="90078"/>
                  <a:pt x="1079600" y="86618"/>
                  <a:pt x="1074467" y="83493"/>
                </a:cubicBezTo>
                <a:cubicBezTo>
                  <a:pt x="1069333" y="80367"/>
                  <a:pt x="1063894" y="77391"/>
                  <a:pt x="1058169" y="74563"/>
                </a:cubicBezTo>
                <a:cubicBezTo>
                  <a:pt x="1052588" y="71810"/>
                  <a:pt x="1047635" y="69280"/>
                  <a:pt x="1043320" y="66973"/>
                </a:cubicBezTo>
                <a:cubicBezTo>
                  <a:pt x="1039081" y="64666"/>
                  <a:pt x="1035471" y="62285"/>
                  <a:pt x="1032499" y="59829"/>
                </a:cubicBezTo>
                <a:cubicBezTo>
                  <a:pt x="1029518" y="57373"/>
                  <a:pt x="1027251" y="54657"/>
                  <a:pt x="1025689" y="51681"/>
                </a:cubicBezTo>
                <a:cubicBezTo>
                  <a:pt x="1024194" y="48704"/>
                  <a:pt x="1023451" y="45169"/>
                  <a:pt x="1023451" y="41077"/>
                </a:cubicBezTo>
                <a:cubicBezTo>
                  <a:pt x="1023451" y="36686"/>
                  <a:pt x="1024460" y="32965"/>
                  <a:pt x="1026470" y="29914"/>
                </a:cubicBezTo>
                <a:cubicBezTo>
                  <a:pt x="1028480" y="26864"/>
                  <a:pt x="1031080" y="24371"/>
                  <a:pt x="1034281" y="22436"/>
                </a:cubicBezTo>
                <a:cubicBezTo>
                  <a:pt x="1037481" y="20501"/>
                  <a:pt x="1041129" y="19124"/>
                  <a:pt x="1045225" y="18306"/>
                </a:cubicBezTo>
                <a:cubicBezTo>
                  <a:pt x="1049311" y="17413"/>
                  <a:pt x="1053407" y="16966"/>
                  <a:pt x="1057502" y="16966"/>
                </a:cubicBezTo>
                <a:cubicBezTo>
                  <a:pt x="1072304" y="16966"/>
                  <a:pt x="1084439" y="20241"/>
                  <a:pt x="1093888" y="26789"/>
                </a:cubicBezTo>
                <a:lnTo>
                  <a:pt x="1093888" y="5693"/>
                </a:lnTo>
                <a:cubicBezTo>
                  <a:pt x="1086668" y="1898"/>
                  <a:pt x="1075171" y="0"/>
                  <a:pt x="1059398" y="0"/>
                </a:cubicBezTo>
                <a:cubicBezTo>
                  <a:pt x="1052473" y="0"/>
                  <a:pt x="1045663" y="856"/>
                  <a:pt x="1038967" y="2567"/>
                </a:cubicBezTo>
                <a:cubicBezTo>
                  <a:pt x="1032347" y="4279"/>
                  <a:pt x="1026432" y="6883"/>
                  <a:pt x="1021222" y="10381"/>
                </a:cubicBezTo>
                <a:cubicBezTo>
                  <a:pt x="1016012" y="13878"/>
                  <a:pt x="1011811" y="18343"/>
                  <a:pt x="1008611" y="23775"/>
                </a:cubicBezTo>
                <a:cubicBezTo>
                  <a:pt x="1005410" y="29133"/>
                  <a:pt x="1003810" y="35458"/>
                  <a:pt x="1003810" y="42751"/>
                </a:cubicBezTo>
                <a:cubicBezTo>
                  <a:pt x="1003810" y="48704"/>
                  <a:pt x="1004810" y="53913"/>
                  <a:pt x="1006820" y="58378"/>
                </a:cubicBezTo>
                <a:cubicBezTo>
                  <a:pt x="1008906" y="62768"/>
                  <a:pt x="1011735" y="66712"/>
                  <a:pt x="1015307" y="70210"/>
                </a:cubicBezTo>
                <a:cubicBezTo>
                  <a:pt x="1018879" y="73707"/>
                  <a:pt x="1023079" y="76907"/>
                  <a:pt x="1027918" y="79809"/>
                </a:cubicBezTo>
                <a:cubicBezTo>
                  <a:pt x="1032756" y="82711"/>
                  <a:pt x="1037967" y="85576"/>
                  <a:pt x="1043548" y="88404"/>
                </a:cubicBezTo>
                <a:cubicBezTo>
                  <a:pt x="1048825" y="91083"/>
                  <a:pt x="1053740" y="93650"/>
                  <a:pt x="1058284" y="96106"/>
                </a:cubicBezTo>
                <a:cubicBezTo>
                  <a:pt x="1062894" y="98487"/>
                  <a:pt x="1066875" y="101017"/>
                  <a:pt x="1070218" y="103696"/>
                </a:cubicBezTo>
                <a:cubicBezTo>
                  <a:pt x="1073571" y="106300"/>
                  <a:pt x="1076181" y="109203"/>
                  <a:pt x="1078038" y="112402"/>
                </a:cubicBezTo>
                <a:cubicBezTo>
                  <a:pt x="1079972" y="115602"/>
                  <a:pt x="1080944" y="119360"/>
                  <a:pt x="1080944" y="123676"/>
                </a:cubicBezTo>
                <a:cubicBezTo>
                  <a:pt x="1080944" y="131713"/>
                  <a:pt x="1078076" y="137889"/>
                  <a:pt x="1072342" y="142206"/>
                </a:cubicBezTo>
                <a:cubicBezTo>
                  <a:pt x="1066685" y="146447"/>
                  <a:pt x="1058093" y="148568"/>
                  <a:pt x="1046558" y="148568"/>
                </a:cubicBezTo>
                <a:cubicBezTo>
                  <a:pt x="1043215" y="148568"/>
                  <a:pt x="1039567" y="148233"/>
                  <a:pt x="1035624" y="147563"/>
                </a:cubicBezTo>
                <a:cubicBezTo>
                  <a:pt x="1031680" y="146893"/>
                  <a:pt x="1027737" y="145963"/>
                  <a:pt x="1023793" y="144773"/>
                </a:cubicBezTo>
                <a:cubicBezTo>
                  <a:pt x="1019917" y="143508"/>
                  <a:pt x="1016202" y="141982"/>
                  <a:pt x="1012630" y="140196"/>
                </a:cubicBezTo>
                <a:cubicBezTo>
                  <a:pt x="1009125" y="138410"/>
                  <a:pt x="1006115" y="136401"/>
                  <a:pt x="1003581" y="134169"/>
                </a:cubicBezTo>
                <a:close/>
                <a:moveTo>
                  <a:pt x="944091" y="19645"/>
                </a:moveTo>
                <a:lnTo>
                  <a:pt x="990304" y="19645"/>
                </a:lnTo>
                <a:lnTo>
                  <a:pt x="990304" y="2679"/>
                </a:lnTo>
                <a:lnTo>
                  <a:pt x="879239" y="2679"/>
                </a:lnTo>
                <a:lnTo>
                  <a:pt x="879239" y="19645"/>
                </a:lnTo>
                <a:lnTo>
                  <a:pt x="925339" y="19645"/>
                </a:lnTo>
                <a:lnTo>
                  <a:pt x="925339" y="162744"/>
                </a:lnTo>
                <a:lnTo>
                  <a:pt x="944091" y="162744"/>
                </a:lnTo>
                <a:lnTo>
                  <a:pt x="944091" y="19645"/>
                </a:lnTo>
                <a:close/>
                <a:moveTo>
                  <a:pt x="853678" y="162744"/>
                </a:moveTo>
                <a:lnTo>
                  <a:pt x="830685" y="162744"/>
                </a:lnTo>
                <a:lnTo>
                  <a:pt x="748308" y="35161"/>
                </a:lnTo>
                <a:cubicBezTo>
                  <a:pt x="746224" y="31961"/>
                  <a:pt x="744513" y="28612"/>
                  <a:pt x="743174" y="25115"/>
                </a:cubicBezTo>
                <a:lnTo>
                  <a:pt x="742503" y="25115"/>
                </a:lnTo>
                <a:cubicBezTo>
                  <a:pt x="743099" y="28538"/>
                  <a:pt x="743397" y="35868"/>
                  <a:pt x="743397" y="47104"/>
                </a:cubicBezTo>
                <a:lnTo>
                  <a:pt x="743397" y="162744"/>
                </a:lnTo>
                <a:lnTo>
                  <a:pt x="724644" y="162744"/>
                </a:lnTo>
                <a:lnTo>
                  <a:pt x="724644" y="2679"/>
                </a:lnTo>
                <a:lnTo>
                  <a:pt x="748977" y="2679"/>
                </a:lnTo>
                <a:lnTo>
                  <a:pt x="829122" y="128253"/>
                </a:lnTo>
                <a:cubicBezTo>
                  <a:pt x="832471" y="133462"/>
                  <a:pt x="834628" y="137034"/>
                  <a:pt x="835596" y="138968"/>
                </a:cubicBezTo>
                <a:lnTo>
                  <a:pt x="836042" y="138968"/>
                </a:lnTo>
                <a:cubicBezTo>
                  <a:pt x="835298" y="134354"/>
                  <a:pt x="834926" y="126504"/>
                  <a:pt x="834926" y="115416"/>
                </a:cubicBezTo>
                <a:lnTo>
                  <a:pt x="834926" y="2679"/>
                </a:lnTo>
                <a:lnTo>
                  <a:pt x="853678" y="2679"/>
                </a:lnTo>
                <a:lnTo>
                  <a:pt x="853678" y="162744"/>
                </a:lnTo>
                <a:close/>
                <a:moveTo>
                  <a:pt x="609005" y="162744"/>
                </a:moveTo>
                <a:lnTo>
                  <a:pt x="693837" y="162744"/>
                </a:lnTo>
                <a:lnTo>
                  <a:pt x="693837" y="145778"/>
                </a:lnTo>
                <a:lnTo>
                  <a:pt x="627757" y="145778"/>
                </a:lnTo>
                <a:lnTo>
                  <a:pt x="627757" y="89743"/>
                </a:lnTo>
                <a:lnTo>
                  <a:pt x="685577" y="89743"/>
                </a:lnTo>
                <a:lnTo>
                  <a:pt x="685577" y="72889"/>
                </a:lnTo>
                <a:lnTo>
                  <a:pt x="627757" y="72889"/>
                </a:lnTo>
                <a:lnTo>
                  <a:pt x="627757" y="19645"/>
                </a:lnTo>
                <a:lnTo>
                  <a:pt x="690265" y="19645"/>
                </a:lnTo>
                <a:lnTo>
                  <a:pt x="690265" y="2679"/>
                </a:lnTo>
                <a:lnTo>
                  <a:pt x="609005" y="2679"/>
                </a:lnTo>
                <a:lnTo>
                  <a:pt x="609005" y="162744"/>
                </a:lnTo>
                <a:close/>
                <a:moveTo>
                  <a:pt x="583778" y="19645"/>
                </a:moveTo>
                <a:lnTo>
                  <a:pt x="537567" y="19645"/>
                </a:lnTo>
                <a:lnTo>
                  <a:pt x="537567" y="162744"/>
                </a:lnTo>
                <a:lnTo>
                  <a:pt x="518815" y="162744"/>
                </a:lnTo>
                <a:lnTo>
                  <a:pt x="518815" y="19645"/>
                </a:lnTo>
                <a:lnTo>
                  <a:pt x="472715" y="19645"/>
                </a:lnTo>
                <a:lnTo>
                  <a:pt x="472715" y="2679"/>
                </a:lnTo>
                <a:lnTo>
                  <a:pt x="583778" y="2679"/>
                </a:lnTo>
                <a:lnTo>
                  <a:pt x="583778" y="19645"/>
                </a:lnTo>
                <a:close/>
                <a:moveTo>
                  <a:pt x="424160" y="162744"/>
                </a:moveTo>
                <a:lnTo>
                  <a:pt x="447154" y="162744"/>
                </a:lnTo>
                <a:lnTo>
                  <a:pt x="447154" y="2679"/>
                </a:lnTo>
                <a:lnTo>
                  <a:pt x="428402" y="2679"/>
                </a:lnTo>
                <a:lnTo>
                  <a:pt x="428402" y="115416"/>
                </a:lnTo>
                <a:cubicBezTo>
                  <a:pt x="428402" y="126504"/>
                  <a:pt x="428774" y="134354"/>
                  <a:pt x="429518" y="138968"/>
                </a:cubicBezTo>
                <a:lnTo>
                  <a:pt x="429072" y="138968"/>
                </a:lnTo>
                <a:cubicBezTo>
                  <a:pt x="428104" y="137034"/>
                  <a:pt x="425946" y="133462"/>
                  <a:pt x="422597" y="128253"/>
                </a:cubicBezTo>
                <a:lnTo>
                  <a:pt x="342453" y="2679"/>
                </a:lnTo>
                <a:lnTo>
                  <a:pt x="318120" y="2679"/>
                </a:lnTo>
                <a:lnTo>
                  <a:pt x="318120" y="162744"/>
                </a:lnTo>
                <a:lnTo>
                  <a:pt x="336872" y="162744"/>
                </a:lnTo>
                <a:lnTo>
                  <a:pt x="336872" y="47104"/>
                </a:lnTo>
                <a:cubicBezTo>
                  <a:pt x="336872" y="35868"/>
                  <a:pt x="336575" y="28538"/>
                  <a:pt x="335980" y="25115"/>
                </a:cubicBezTo>
                <a:lnTo>
                  <a:pt x="336649" y="25115"/>
                </a:lnTo>
                <a:cubicBezTo>
                  <a:pt x="337989" y="28612"/>
                  <a:pt x="339700" y="31961"/>
                  <a:pt x="341783" y="35161"/>
                </a:cubicBezTo>
                <a:lnTo>
                  <a:pt x="424160" y="162744"/>
                </a:ln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alpha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8" name="Ellipse 46 (Stroke)_#color_$accent1_$accent2-2095&amp;1843"/>
          <p:cNvSpPr/>
          <p:nvPr userDrawn="1">
            <p:custDataLst>
              <p:tags r:id="rId1"/>
            </p:custDataLst>
          </p:nvPr>
        </p:nvSpPr>
        <p:spPr>
          <a:xfrm>
            <a:off x="4910328" y="2862072"/>
            <a:ext cx="7278624" cy="3995928"/>
          </a:xfrm>
          <a:custGeom>
            <a:rect l="l" t="t" r="r" b="b"/>
            <a:pathLst>
              <a:path w="7278624" h="3995928">
                <a:moveTo>
                  <a:pt x="7278624" y="1033272"/>
                </a:moveTo>
                <a:cubicBezTo>
                  <a:pt x="6492240" y="374904"/>
                  <a:pt x="5486400" y="-9144"/>
                  <a:pt x="4379976" y="0"/>
                </a:cubicBezTo>
                <a:cubicBezTo>
                  <a:pt x="2093976" y="27432"/>
                  <a:pt x="228600" y="1773936"/>
                  <a:pt x="0" y="3995928"/>
                </a:cubicBezTo>
                <a:lnTo>
                  <a:pt x="1581912" y="3995928"/>
                </a:lnTo>
                <a:cubicBezTo>
                  <a:pt x="1801368" y="2633472"/>
                  <a:pt x="2971800" y="1591056"/>
                  <a:pt x="4398264" y="1572768"/>
                </a:cubicBezTo>
                <a:cubicBezTo>
                  <a:pt x="5843016" y="1554480"/>
                  <a:pt x="7050024" y="2606040"/>
                  <a:pt x="7278624" y="3995928"/>
                </a:cubicBezTo>
                <a:lnTo>
                  <a:pt x="7278624" y="3995928"/>
                </a:lnTo>
                <a:lnTo>
                  <a:pt x="7278624" y="1033272"/>
                </a:lnTo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  <a:alpha val="70000"/>
                </a:schemeClr>
              </a:gs>
              <a:gs pos="100000">
                <a:schemeClr val="accent1">
                  <a:alpha val="0"/>
                </a:schemeClr>
              </a:gs>
            </a:gsLst>
            <a:lin ang="12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10" name="Ellipse 47 (Stroke)_#color_$accent1_$accent1-2095&amp;1840"/>
          <p:cNvSpPr/>
          <p:nvPr userDrawn="1">
            <p:custDataLst>
              <p:tags r:id="rId2"/>
            </p:custDataLst>
          </p:nvPr>
        </p:nvSpPr>
        <p:spPr>
          <a:xfrm>
            <a:off x="3831336" y="3767328"/>
            <a:ext cx="8357616" cy="3090672"/>
          </a:xfrm>
          <a:custGeom>
            <a:rect l="l" t="t" r="r" b="b"/>
            <a:pathLst>
              <a:path w="8357616" h="3090672">
                <a:moveTo>
                  <a:pt x="8357616" y="2734056"/>
                </a:moveTo>
                <a:cubicBezTo>
                  <a:pt x="7406640" y="475488"/>
                  <a:pt x="4809744" y="-594360"/>
                  <a:pt x="2542032" y="338328"/>
                </a:cubicBezTo>
                <a:cubicBezTo>
                  <a:pt x="1280160" y="859536"/>
                  <a:pt x="393192" y="1892808"/>
                  <a:pt x="0" y="3090672"/>
                </a:cubicBezTo>
                <a:lnTo>
                  <a:pt x="1700784" y="3090672"/>
                </a:lnTo>
                <a:cubicBezTo>
                  <a:pt x="2011680" y="2523744"/>
                  <a:pt x="2505456" y="2057400"/>
                  <a:pt x="3145536" y="1792224"/>
                </a:cubicBezTo>
                <a:cubicBezTo>
                  <a:pt x="4526280" y="1225296"/>
                  <a:pt x="6099048" y="1801368"/>
                  <a:pt x="6784848" y="3090672"/>
                </a:cubicBezTo>
                <a:lnTo>
                  <a:pt x="8357616" y="3090672"/>
                </a:lnTo>
                <a:lnTo>
                  <a:pt x="8357616" y="2734056"/>
                </a:lnTo>
              </a:path>
            </a:pathLst>
          </a:custGeom>
          <a:gradFill>
            <a:gsLst>
              <a:gs pos="0">
                <a:schemeClr val="accent1">
                  <a:alpha val="17000"/>
                </a:schemeClr>
              </a:gs>
              <a:gs pos="53000">
                <a:schemeClr val="accent1">
                  <a:alpha val="0"/>
                </a:schemeClr>
              </a:gs>
            </a:gsLst>
            <a:lin ang="1452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12" name="Ellipse 49 (Stroke)_#color_$accent1_$accent2-2095&amp;1846"/>
          <p:cNvSpPr/>
          <p:nvPr userDrawn="1">
            <p:custDataLst>
              <p:tags r:id="rId3"/>
            </p:custDataLst>
          </p:nvPr>
        </p:nvSpPr>
        <p:spPr>
          <a:xfrm>
            <a:off x="9564624" y="0"/>
            <a:ext cx="2624328" cy="1664208"/>
          </a:xfrm>
          <a:custGeom>
            <a:rect l="l" t="t" r="r" b="b"/>
            <a:pathLst>
              <a:path w="2624328" h="1664208">
                <a:moveTo>
                  <a:pt x="777240" y="0"/>
                </a:moveTo>
                <a:cubicBezTo>
                  <a:pt x="777240" y="228600"/>
                  <a:pt x="859536" y="457200"/>
                  <a:pt x="1033272" y="630936"/>
                </a:cubicBezTo>
                <a:cubicBezTo>
                  <a:pt x="1389888" y="978408"/>
                  <a:pt x="1956816" y="978408"/>
                  <a:pt x="2304288" y="630936"/>
                </a:cubicBezTo>
                <a:cubicBezTo>
                  <a:pt x="2478024" y="457200"/>
                  <a:pt x="2569464" y="228600"/>
                  <a:pt x="2569464" y="0"/>
                </a:cubicBezTo>
                <a:lnTo>
                  <a:pt x="2624328" y="0"/>
                </a:lnTo>
                <a:lnTo>
                  <a:pt x="2624328" y="1371600"/>
                </a:lnTo>
                <a:cubicBezTo>
                  <a:pt x="1975104" y="1819656"/>
                  <a:pt x="1069848" y="1764792"/>
                  <a:pt x="493776" y="1179576"/>
                </a:cubicBezTo>
                <a:cubicBezTo>
                  <a:pt x="164592" y="850392"/>
                  <a:pt x="0" y="429768"/>
                  <a:pt x="0" y="0"/>
                </a:cubicBezTo>
                <a:lnTo>
                  <a:pt x="777240" y="0"/>
                </a:lnTo>
              </a:path>
            </a:pathLst>
          </a:cu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0"/>
                </a:schemeClr>
              </a:gs>
            </a:gsLst>
            <a:lin ang="4995133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1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40765" y="3429000"/>
            <a:ext cx="7388860" cy="1724660"/>
          </a:xfrm>
        </p:spPr>
        <p:txBody>
          <a:bodyPr wrap="square" anchor="t" anchorCtr="0">
            <a:normAutofit/>
          </a:bodyPr>
          <a:lstStyle>
            <a:lvl1pPr algn="l">
              <a:defRPr sz="5000"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16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040625" y="931945"/>
            <a:ext cx="7389000" cy="2415756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99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1048718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Ellipse 45 (Stroke)_#color_$accent1_$accent1-2095&amp;1852"/>
          <p:cNvSpPr/>
          <p:nvPr userDrawn="1">
            <p:custDataLst>
              <p:tags r:id="rId1"/>
            </p:custDataLst>
          </p:nvPr>
        </p:nvSpPr>
        <p:spPr>
          <a:xfrm>
            <a:off x="6172200" y="0"/>
            <a:ext cx="6016752" cy="4882896"/>
          </a:xfrm>
          <a:custGeom>
            <a:rect l="l" t="t" r="r" b="b"/>
            <a:pathLst>
              <a:path w="6016752" h="4882896">
                <a:moveTo>
                  <a:pt x="1581912" y="0"/>
                </a:moveTo>
                <a:cubicBezTo>
                  <a:pt x="1197864" y="813816"/>
                  <a:pt x="1261872" y="1810512"/>
                  <a:pt x="1847088" y="2569464"/>
                </a:cubicBezTo>
                <a:cubicBezTo>
                  <a:pt x="2679192" y="3648456"/>
                  <a:pt x="4224528" y="3858768"/>
                  <a:pt x="5303520" y="3026664"/>
                </a:cubicBezTo>
                <a:cubicBezTo>
                  <a:pt x="5614416" y="2788920"/>
                  <a:pt x="5861304" y="2487168"/>
                  <a:pt x="6016752" y="2157984"/>
                </a:cubicBezTo>
                <a:lnTo>
                  <a:pt x="6016752" y="4169664"/>
                </a:lnTo>
                <a:cubicBezTo>
                  <a:pt x="4352544" y="5358384"/>
                  <a:pt x="2039112" y="5020056"/>
                  <a:pt x="786384" y="3383280"/>
                </a:cubicBezTo>
                <a:cubicBezTo>
                  <a:pt x="18288" y="2386584"/>
                  <a:pt x="-173736" y="1124712"/>
                  <a:pt x="155448" y="0"/>
                </a:cubicBezTo>
                <a:lnTo>
                  <a:pt x="1581912" y="0"/>
                </a:lnTo>
              </a:path>
            </a:pathLst>
          </a:custGeom>
          <a:gradFill>
            <a:gsLst>
              <a:gs pos="0">
                <a:schemeClr val="accent1">
                  <a:alpha val="82350"/>
                </a:schemeClr>
              </a:gs>
              <a:gs pos="56000">
                <a:schemeClr val="accent1">
                  <a:alpha val="0"/>
                </a:schemeClr>
              </a:gs>
            </a:gsLst>
            <a:lin ang="90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86" name="Ellipse 47 (Stroke)_#color_$accent1_$accent2-2095&amp;1855"/>
          <p:cNvSpPr/>
          <p:nvPr userDrawn="1">
            <p:custDataLst>
              <p:tags r:id="rId2"/>
            </p:custDataLst>
          </p:nvPr>
        </p:nvSpPr>
        <p:spPr>
          <a:xfrm>
            <a:off x="4553712" y="0"/>
            <a:ext cx="7616952" cy="4251960"/>
          </a:xfrm>
          <a:custGeom>
            <a:rect l="l" t="t" r="r" b="b"/>
            <a:pathLst>
              <a:path w="7616952" h="4251960">
                <a:moveTo>
                  <a:pt x="6236208" y="0"/>
                </a:moveTo>
                <a:cubicBezTo>
                  <a:pt x="6464808" y="1252728"/>
                  <a:pt x="5696712" y="2496312"/>
                  <a:pt x="4443984" y="2825496"/>
                </a:cubicBezTo>
                <a:cubicBezTo>
                  <a:pt x="3127248" y="3172968"/>
                  <a:pt x="1773936" y="2395728"/>
                  <a:pt x="1426464" y="1078992"/>
                </a:cubicBezTo>
                <a:cubicBezTo>
                  <a:pt x="1325880" y="713232"/>
                  <a:pt x="1316736" y="347472"/>
                  <a:pt x="1380744" y="0"/>
                </a:cubicBezTo>
                <a:lnTo>
                  <a:pt x="27432" y="0"/>
                </a:lnTo>
                <a:cubicBezTo>
                  <a:pt x="-27432" y="466344"/>
                  <a:pt x="0" y="941832"/>
                  <a:pt x="128016" y="1426464"/>
                </a:cubicBezTo>
                <a:cubicBezTo>
                  <a:pt x="667512" y="3456432"/>
                  <a:pt x="2761488" y="4663440"/>
                  <a:pt x="4791456" y="4123944"/>
                </a:cubicBezTo>
                <a:cubicBezTo>
                  <a:pt x="6638544" y="3630168"/>
                  <a:pt x="7808976" y="1847088"/>
                  <a:pt x="7589520" y="0"/>
                </a:cubicBezTo>
                <a:lnTo>
                  <a:pt x="6236208" y="0"/>
                </a:lnTo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  <a:alpha val="70000"/>
                </a:schemeClr>
              </a:gs>
              <a:gs pos="100000">
                <a:schemeClr val="accent1">
                  <a:alpha val="0"/>
                </a:schemeClr>
              </a:gs>
            </a:gsLst>
            <a:lin ang="1602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88" name="Ellipse 46 (Stroke)_#color_$accent1_$accent2-2095&amp;1858"/>
          <p:cNvSpPr/>
          <p:nvPr userDrawn="1">
            <p:custDataLst>
              <p:tags r:id="rId3"/>
            </p:custDataLst>
          </p:nvPr>
        </p:nvSpPr>
        <p:spPr>
          <a:xfrm>
            <a:off x="5733288" y="0"/>
            <a:ext cx="6455664" cy="3611880"/>
          </a:xfrm>
          <a:custGeom>
            <a:rect l="l" t="t" r="r" b="b"/>
            <a:pathLst>
              <a:path w="6455664" h="3611879">
                <a:moveTo>
                  <a:pt x="1344168" y="0"/>
                </a:moveTo>
                <a:cubicBezTo>
                  <a:pt x="1426464" y="1143000"/>
                  <a:pt x="2313432" y="2112264"/>
                  <a:pt x="3502152" y="2258568"/>
                </a:cubicBezTo>
                <a:cubicBezTo>
                  <a:pt x="4846320" y="2423160"/>
                  <a:pt x="6071616" y="1463040"/>
                  <a:pt x="6236208" y="109728"/>
                </a:cubicBezTo>
                <a:cubicBezTo>
                  <a:pt x="6245352" y="73152"/>
                  <a:pt x="6245352" y="36576"/>
                  <a:pt x="6245352" y="0"/>
                </a:cubicBezTo>
                <a:lnTo>
                  <a:pt x="6455664" y="0"/>
                </a:lnTo>
                <a:lnTo>
                  <a:pt x="6455664" y="2532888"/>
                </a:lnTo>
                <a:cubicBezTo>
                  <a:pt x="5660136" y="3310128"/>
                  <a:pt x="4526280" y="3730752"/>
                  <a:pt x="3337560" y="3584448"/>
                </a:cubicBezTo>
                <a:cubicBezTo>
                  <a:pt x="1472184" y="3355848"/>
                  <a:pt x="82296" y="1819656"/>
                  <a:pt x="0" y="0"/>
                </a:cubicBezTo>
                <a:lnTo>
                  <a:pt x="1344168" y="0"/>
                </a:lnTo>
              </a:path>
            </a:pathLst>
          </a:custGeom>
          <a:gradFill>
            <a:gsLst>
              <a:gs pos="13000">
                <a:schemeClr val="accent2">
                  <a:lumMod val="60000"/>
                  <a:lumOff val="40000"/>
                  <a:alpha val="70000"/>
                </a:schemeClr>
              </a:gs>
              <a:gs pos="99000">
                <a:schemeClr val="accent1">
                  <a:alpha val="0"/>
                </a:schemeClr>
              </a:gs>
            </a:gsLst>
            <a:lin ang="108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90" name="Ellipse 49 (Stroke)_#color_$accent1_$accent2-2095&amp;1861"/>
          <p:cNvSpPr/>
          <p:nvPr userDrawn="1">
            <p:custDataLst>
              <p:tags r:id="rId4"/>
            </p:custDataLst>
          </p:nvPr>
        </p:nvSpPr>
        <p:spPr>
          <a:xfrm>
            <a:off x="0" y="5413248"/>
            <a:ext cx="3008376" cy="1444752"/>
          </a:xfrm>
          <a:custGeom>
            <a:rect l="l" t="t" r="r" b="b"/>
            <a:pathLst>
              <a:path w="3008376" h="1444752">
                <a:moveTo>
                  <a:pt x="3008376" y="1444752"/>
                </a:moveTo>
                <a:cubicBezTo>
                  <a:pt x="2898648" y="585216"/>
                  <a:pt x="2139696" y="-45720"/>
                  <a:pt x="1261872" y="0"/>
                </a:cubicBezTo>
                <a:cubicBezTo>
                  <a:pt x="731520" y="36576"/>
                  <a:pt x="283464" y="301752"/>
                  <a:pt x="0" y="694944"/>
                </a:cubicBezTo>
                <a:lnTo>
                  <a:pt x="0" y="1444752"/>
                </a:lnTo>
                <a:lnTo>
                  <a:pt x="493776" y="1444752"/>
                </a:lnTo>
                <a:cubicBezTo>
                  <a:pt x="585216" y="1078992"/>
                  <a:pt x="905256" y="795528"/>
                  <a:pt x="1307592" y="777240"/>
                </a:cubicBezTo>
                <a:cubicBezTo>
                  <a:pt x="1737360" y="749808"/>
                  <a:pt x="2121408" y="1042416"/>
                  <a:pt x="2221992" y="1444752"/>
                </a:cubicBezTo>
                <a:lnTo>
                  <a:pt x="3008376" y="1444752"/>
                </a:lnTo>
              </a:path>
            </a:pathLst>
          </a:cu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0"/>
                </a:schemeClr>
              </a:gs>
            </a:gsLst>
            <a:lin ang="4995133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9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1054100" y="581892"/>
            <a:ext cx="8966200" cy="311872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9000">
                <a:latin typeface="+mj-ea"/>
                <a:ea typeface="+mj-ea"/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00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054100" y="4193772"/>
            <a:ext cx="8966200" cy="1382744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9.xml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Ellipse 38 (Stroke)_#color-2095&amp;1849"/>
          <p:cNvSpPr/>
          <p:nvPr userDrawn="1">
            <p:custDataLst>
              <p:tags r:id="rId12"/>
            </p:custDataLst>
          </p:nvPr>
        </p:nvSpPr>
        <p:spPr>
          <a:xfrm>
            <a:off x="667512" y="356616"/>
            <a:ext cx="630936" cy="630936"/>
          </a:xfrm>
          <a:custGeom>
            <a:rect l="l" t="t" r="r" b="b"/>
            <a:pathLst>
              <a:path w="630936" h="630936">
                <a:moveTo>
                  <a:pt x="192024" y="173736"/>
                </a:moveTo>
                <a:cubicBezTo>
                  <a:pt x="109728" y="246888"/>
                  <a:pt x="109728" y="365760"/>
                  <a:pt x="173736" y="448056"/>
                </a:cubicBezTo>
                <a:cubicBezTo>
                  <a:pt x="246888" y="521208"/>
                  <a:pt x="365760" y="530352"/>
                  <a:pt x="448056" y="457200"/>
                </a:cubicBezTo>
                <a:cubicBezTo>
                  <a:pt x="521208" y="384048"/>
                  <a:pt x="530352" y="265176"/>
                  <a:pt x="457200" y="192024"/>
                </a:cubicBezTo>
                <a:cubicBezTo>
                  <a:pt x="384048" y="109728"/>
                  <a:pt x="265176" y="109728"/>
                  <a:pt x="192024" y="173736"/>
                </a:cubicBezTo>
                <a:moveTo>
                  <a:pt x="82296" y="530352"/>
                </a:moveTo>
                <a:cubicBezTo>
                  <a:pt x="-36576" y="402336"/>
                  <a:pt x="-27432" y="201168"/>
                  <a:pt x="100584" y="82296"/>
                </a:cubicBezTo>
                <a:cubicBezTo>
                  <a:pt x="237744" y="-36576"/>
                  <a:pt x="438912" y="-27432"/>
                  <a:pt x="548640" y="100584"/>
                </a:cubicBezTo>
                <a:cubicBezTo>
                  <a:pt x="667512" y="237744"/>
                  <a:pt x="658368" y="438912"/>
                  <a:pt x="530352" y="548640"/>
                </a:cubicBezTo>
                <a:cubicBezTo>
                  <a:pt x="402336" y="667512"/>
                  <a:pt x="201168" y="658368"/>
                  <a:pt x="82296" y="530352"/>
                </a:cubicBezTo>
              </a:path>
            </a:pathLst>
          </a:custGeom>
          <a:gradFill>
            <a:gsLst>
              <a:gs pos="0">
                <a:schemeClr val="accent1"/>
              </a:gs>
              <a:gs pos="76000">
                <a:schemeClr val="accent1">
                  <a:alpha val="0"/>
                </a:schemeClr>
              </a:gs>
            </a:gsLst>
            <a:lin ang="2464581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354" r:id="rId2"/>
    <p:sldLayoutId id="2147486355" r:id="rId3"/>
    <p:sldLayoutId id="2147486356" r:id="rId4"/>
    <p:sldLayoutId id="2147486357" r:id="rId5"/>
    <p:sldLayoutId id="2147486358" r:id="rId6"/>
    <p:sldLayoutId id="2147486359" r:id="rId7"/>
    <p:sldLayoutId id="2147486360" r:id="rId8"/>
    <p:sldLayoutId id="2147486361" r:id="rId9"/>
    <p:sldLayoutId id="2147486362" r:id="rId10"/>
    <p:sldLayoutId id="214748636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tags" Target="../tags/tag107.xml" /><Relationship Id="rId14" Type="http://schemas.openxmlformats.org/officeDocument/2006/relationships/tags" Target="../tags/tag108.xml" /><Relationship Id="rId15" Type="http://schemas.openxmlformats.org/officeDocument/2006/relationships/tags" Target="../tags/tag109.xml" /><Relationship Id="rId16" Type="http://schemas.openxmlformats.org/officeDocument/2006/relationships/tags" Target="../tags/tag110.xml" /><Relationship Id="rId17" Type="http://schemas.openxmlformats.org/officeDocument/2006/relationships/tags" Target="../tags/tag111.xml" /><Relationship Id="rId18" Type="http://schemas.openxmlformats.org/officeDocument/2006/relationships/tags" Target="../tags/tag112.xml" /><Relationship Id="rId19" Type="http://schemas.openxmlformats.org/officeDocument/2006/relationships/tags" Target="../tags/tag113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tags" Target="../tags/tag128.xml" /><Relationship Id="rId17" Type="http://schemas.openxmlformats.org/officeDocument/2006/relationships/tags" Target="../tags/tag129.xml" /><Relationship Id="rId18" Type="http://schemas.openxmlformats.org/officeDocument/2006/relationships/tags" Target="../tags/tag130.xml" /><Relationship Id="rId19" Type="http://schemas.openxmlformats.org/officeDocument/2006/relationships/tags" Target="../tags/tag131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14" Type="http://schemas.openxmlformats.org/officeDocument/2006/relationships/tags" Target="../tags/tag144.xml" /><Relationship Id="rId15" Type="http://schemas.openxmlformats.org/officeDocument/2006/relationships/tags" Target="../tags/tag145.xml" /><Relationship Id="rId16" Type="http://schemas.openxmlformats.org/officeDocument/2006/relationships/tags" Target="../tags/tag146.xml" /><Relationship Id="rId17" Type="http://schemas.openxmlformats.org/officeDocument/2006/relationships/tags" Target="../tags/tag147.xml" /><Relationship Id="rId18" Type="http://schemas.openxmlformats.org/officeDocument/2006/relationships/tags" Target="../tags/tag148.xml" /><Relationship Id="rId19" Type="http://schemas.openxmlformats.org/officeDocument/2006/relationships/tags" Target="../tags/tag149.xml" /><Relationship Id="rId2" Type="http://schemas.openxmlformats.org/officeDocument/2006/relationships/tags" Target="../tags/tag132.xml" /><Relationship Id="rId20" Type="http://schemas.openxmlformats.org/officeDocument/2006/relationships/tags" Target="../tags/tag150.xml" /><Relationship Id="rId21" Type="http://schemas.openxmlformats.org/officeDocument/2006/relationships/tags" Target="../tags/tag151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tags" Target="../tags/tag182.xml" /><Relationship Id="rId18" Type="http://schemas.openxmlformats.org/officeDocument/2006/relationships/tags" Target="../tags/tag183.xml" /><Relationship Id="rId19" Type="http://schemas.openxmlformats.org/officeDocument/2006/relationships/tags" Target="../tags/tag184.xml" /><Relationship Id="rId2" Type="http://schemas.openxmlformats.org/officeDocument/2006/relationships/tags" Target="../tags/tag167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22" Type="http://schemas.openxmlformats.org/officeDocument/2006/relationships/tags" Target="../tags/tag187.xml" /><Relationship Id="rId23" Type="http://schemas.openxmlformats.org/officeDocument/2006/relationships/tags" Target="../tags/tag188.xml" /><Relationship Id="rId24" Type="http://schemas.openxmlformats.org/officeDocument/2006/relationships/tags" Target="../tags/tag189.xml" /><Relationship Id="rId25" Type="http://schemas.openxmlformats.org/officeDocument/2006/relationships/tags" Target="../tags/tag190.xml" /><Relationship Id="rId26" Type="http://schemas.openxmlformats.org/officeDocument/2006/relationships/tags" Target="../tags/tag191.xml" /><Relationship Id="rId27" Type="http://schemas.openxmlformats.org/officeDocument/2006/relationships/tags" Target="../tags/tag192.xml" /><Relationship Id="rId28" Type="http://schemas.openxmlformats.org/officeDocument/2006/relationships/tags" Target="../tags/tag193.xml" /><Relationship Id="rId29" Type="http://schemas.openxmlformats.org/officeDocument/2006/relationships/tags" Target="../tags/tag194.xml" /><Relationship Id="rId3" Type="http://schemas.openxmlformats.org/officeDocument/2006/relationships/tags" Target="../tags/tag168.xml" /><Relationship Id="rId30" Type="http://schemas.openxmlformats.org/officeDocument/2006/relationships/tags" Target="../tags/tag195.xml" /><Relationship Id="rId31" Type="http://schemas.openxmlformats.org/officeDocument/2006/relationships/tags" Target="../tags/tag196.xml" /><Relationship Id="rId32" Type="http://schemas.openxmlformats.org/officeDocument/2006/relationships/tags" Target="../tags/tag197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15" Type="http://schemas.openxmlformats.org/officeDocument/2006/relationships/tags" Target="../tags/tag211.xml" /><Relationship Id="rId16" Type="http://schemas.openxmlformats.org/officeDocument/2006/relationships/tags" Target="../tags/tag212.xml" /><Relationship Id="rId17" Type="http://schemas.openxmlformats.org/officeDocument/2006/relationships/tags" Target="../tags/tag213.xml" /><Relationship Id="rId18" Type="http://schemas.openxmlformats.org/officeDocument/2006/relationships/tags" Target="../tags/tag214.xml" /><Relationship Id="rId19" Type="http://schemas.openxmlformats.org/officeDocument/2006/relationships/tags" Target="../tags/tag215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tags" Target="../tags/tag243.xml" /><Relationship Id="rId15" Type="http://schemas.openxmlformats.org/officeDocument/2006/relationships/tags" Target="../tags/tag244.xml" /><Relationship Id="rId16" Type="http://schemas.openxmlformats.org/officeDocument/2006/relationships/tags" Target="../tags/tag245.xml" /><Relationship Id="rId17" Type="http://schemas.openxmlformats.org/officeDocument/2006/relationships/tags" Target="../tags/tag246.xml" /><Relationship Id="rId18" Type="http://schemas.openxmlformats.org/officeDocument/2006/relationships/tags" Target="../tags/tag247.xml" /><Relationship Id="rId19" Type="http://schemas.openxmlformats.org/officeDocument/2006/relationships/tags" Target="../tags/tag248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2" Type="http://schemas.openxmlformats.org/officeDocument/2006/relationships/tags" Target="../tags/tag249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9.xml" /><Relationship Id="rId11" Type="http://schemas.openxmlformats.org/officeDocument/2006/relationships/tags" Target="../tags/tag270.xml" /><Relationship Id="rId12" Type="http://schemas.openxmlformats.org/officeDocument/2006/relationships/tags" Target="../tags/tag271.xml" /><Relationship Id="rId13" Type="http://schemas.openxmlformats.org/officeDocument/2006/relationships/tags" Target="../tags/tag272.xml" /><Relationship Id="rId2" Type="http://schemas.openxmlformats.org/officeDocument/2006/relationships/tags" Target="../tags/tag261.xml" /><Relationship Id="rId3" Type="http://schemas.openxmlformats.org/officeDocument/2006/relationships/tags" Target="../tags/tag262.xml" /><Relationship Id="rId4" Type="http://schemas.openxmlformats.org/officeDocument/2006/relationships/tags" Target="../tags/tag263.xml" /><Relationship Id="rId5" Type="http://schemas.openxmlformats.org/officeDocument/2006/relationships/tags" Target="../tags/tag264.xml" /><Relationship Id="rId6" Type="http://schemas.openxmlformats.org/officeDocument/2006/relationships/tags" Target="../tags/tag265.xml" /><Relationship Id="rId7" Type="http://schemas.openxmlformats.org/officeDocument/2006/relationships/tags" Target="../tags/tag266.xml" /><Relationship Id="rId8" Type="http://schemas.openxmlformats.org/officeDocument/2006/relationships/tags" Target="../tags/tag267.xml" /><Relationship Id="rId9" Type="http://schemas.openxmlformats.org/officeDocument/2006/relationships/tags" Target="../tags/tag26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5700713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85824" y="2215124"/>
            <a:ext cx="7181850" cy="2804169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五年级上册英语课件 Module9 Unit1 re you feeling bored外研版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85824" y="5286375"/>
            <a:ext cx="4238625" cy="904875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95350" y="1495425"/>
            <a:ext cx="2880000" cy="1962150"/>
          </a:xfrm>
        </p:spPr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2" name="序号"/>
          <p:cNvSpPr txBox="1"/>
          <p:nvPr>
            <p:custDataLst>
              <p:tags r:id="rId3"/>
            </p:custDataLst>
          </p:nvPr>
        </p:nvSpPr>
        <p:spPr>
          <a:xfrm>
            <a:off x="6871149" y="876300"/>
            <a:ext cx="786951" cy="7429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/>
                </a:solidFill>
                <a:latin typeface="+mj-lt"/>
                <a:ea typeface="+mj-ea"/>
              </a:rPr>
              <a:t>01</a:t>
            </a:r>
            <a:endParaRPr lang="en-US" sz="4000" b="1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4"/>
            </p:custDataLst>
          </p:nvPr>
        </p:nvSpPr>
        <p:spPr>
          <a:xfrm>
            <a:off x="7934693" y="995775"/>
            <a:ext cx="400965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课件概览</a:t>
            </a:r>
            <a:endParaRPr lang="zh-CN" altLang="en-US" sz="24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5"/>
            </p:custDataLst>
          </p:nvPr>
        </p:nvSpPr>
        <p:spPr>
          <a:xfrm>
            <a:off x="6871149" y="4446600"/>
            <a:ext cx="786951" cy="7429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/>
                </a:solidFill>
                <a:latin typeface="+mj-lt"/>
                <a:ea typeface="+mj-ea"/>
              </a:rPr>
              <a:t>05</a:t>
            </a:r>
            <a:endParaRPr lang="en-US" sz="4000" b="1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6"/>
            </p:custDataLst>
          </p:nvPr>
        </p:nvSpPr>
        <p:spPr>
          <a:xfrm>
            <a:off x="7934693" y="4566075"/>
            <a:ext cx="400965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教学步骤与活动设计</a:t>
            </a:r>
            <a:endParaRPr lang="zh-CN" altLang="en-US" sz="24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7"/>
            </p:custDataLst>
          </p:nvPr>
        </p:nvSpPr>
        <p:spPr>
          <a:xfrm>
            <a:off x="6871149" y="1768875"/>
            <a:ext cx="786951" cy="7429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/>
                </a:solidFill>
                <a:latin typeface="+mj-lt"/>
                <a:ea typeface="+mj-ea"/>
              </a:rPr>
              <a:t>02</a:t>
            </a:r>
            <a:endParaRPr lang="en-US" sz="4000" b="1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8"/>
            </p:custDataLst>
          </p:nvPr>
        </p:nvSpPr>
        <p:spPr>
          <a:xfrm>
            <a:off x="7934693" y="1888350"/>
            <a:ext cx="400965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Module9概览</a:t>
            </a:r>
            <a:endParaRPr lang="zh-CN" altLang="en-US" sz="24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序号"/>
          <p:cNvSpPr txBox="1"/>
          <p:nvPr>
            <p:custDataLst>
              <p:tags r:id="rId9"/>
            </p:custDataLst>
          </p:nvPr>
        </p:nvSpPr>
        <p:spPr>
          <a:xfrm>
            <a:off x="6871149" y="2661450"/>
            <a:ext cx="786951" cy="7429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/>
                </a:solidFill>
                <a:latin typeface="+mj-lt"/>
                <a:ea typeface="+mj-ea"/>
              </a:rPr>
              <a:t>03</a:t>
            </a:r>
            <a:endParaRPr lang="en-US" sz="4000" b="1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0"/>
            </p:custDataLst>
          </p:nvPr>
        </p:nvSpPr>
        <p:spPr>
          <a:xfrm>
            <a:off x="7934693" y="2780925"/>
            <a:ext cx="400965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Unit1教学内容</a:t>
            </a:r>
            <a:endParaRPr lang="zh-CN" altLang="en-US" sz="24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11"/>
            </p:custDataLst>
          </p:nvPr>
        </p:nvSpPr>
        <p:spPr>
          <a:xfrm>
            <a:off x="6871149" y="3554025"/>
            <a:ext cx="786951" cy="7429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/>
                </a:solidFill>
                <a:latin typeface="+mj-lt"/>
                <a:ea typeface="+mj-ea"/>
              </a:rPr>
              <a:t>04</a:t>
            </a:r>
            <a:endParaRPr lang="en-US" sz="4000" b="1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12"/>
            </p:custDataLst>
          </p:nvPr>
        </p:nvSpPr>
        <p:spPr>
          <a:xfrm>
            <a:off x="7934693" y="3673500"/>
            <a:ext cx="400965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教学方法与技巧</a:t>
            </a:r>
            <a:endParaRPr lang="zh-CN" altLang="en-US" sz="24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13"/>
            </p:custDataLst>
          </p:nvPr>
        </p:nvSpPr>
        <p:spPr>
          <a:xfrm>
            <a:off x="6871149" y="5339176"/>
            <a:ext cx="786951" cy="7429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/>
                </a:solidFill>
                <a:latin typeface="+mj-lt"/>
                <a:ea typeface="+mj-ea"/>
              </a:rPr>
              <a:t>06</a:t>
            </a:r>
            <a:endParaRPr lang="en-US" sz="4000" b="1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44" name="项标题"/>
          <p:cNvSpPr txBox="1"/>
          <p:nvPr>
            <p:custDataLst>
              <p:tags r:id="rId14"/>
            </p:custDataLst>
          </p:nvPr>
        </p:nvSpPr>
        <p:spPr>
          <a:xfrm>
            <a:off x="7934693" y="5458651"/>
            <a:ext cx="400965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课件总结与反思</a:t>
            </a:r>
            <a:endParaRPr lang="zh-CN" altLang="en-US" sz="24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8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0765" y="3429000"/>
            <a:ext cx="7388860" cy="1714500"/>
          </a:xfrm>
        </p:spPr>
        <p:txBody>
          <a:bodyPr wrap="square" anchor="t" anchorCtr="0">
            <a:normAutofit/>
          </a:bodyPr>
          <a:lstStyle/>
          <a:p>
            <a:r>
              <a:rPr lang="zh-CN" altLang="en-US"/>
              <a:t>课件概览</a:t>
            </a:r>
            <a:endParaRPr lang="zh-CN" altLang="en-US"/>
          </a:p>
        </p:txBody>
      </p:sp>
      <p:sp>
        <p:nvSpPr>
          <p:cNvPr id="10488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625" y="931945"/>
            <a:ext cx="7389000" cy="2415756"/>
          </a:xfrm>
        </p:spPr>
        <p:txBody>
          <a:bodyPr wrap="square">
            <a:normAutofit/>
          </a:bodyPr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课件封面</a:t>
            </a:r>
            <a:endParaRPr lang="zh-CN" altLang="en-US"/>
          </a:p>
        </p:txBody>
      </p:sp>
      <p:sp>
        <p:nvSpPr>
          <p:cNvPr id="1048940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2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4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标题：五年级上册英语课件 Module9 Unit1 re you feeling bored外研版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8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0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副标题：轻松学习，快乐成长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4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6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课程目标：提高学生的英语听说读写能力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0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2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课程内容：包括单词、句子、对话、阅读、写作等方面的学习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教学方式：采用多媒体教学，结合游戏、歌曲、故事等元素，激发学生的学习兴趣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教学评价：通过课堂练习、课后作业、单元测试等方式进行评价，及时反馈学生的学习情况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课件目录</a:t>
            </a:r>
            <a:endParaRPr lang="zh-CN" altLang="en-US"/>
          </a:p>
        </p:txBody>
      </p:sp>
      <p:sp>
        <p:nvSpPr>
          <p:cNvPr id="1049012" name="圆角矩形 3"/>
          <p:cNvSpPr/>
          <p:nvPr>
            <p:custDataLst>
              <p:tags r:id="rId2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4"/>
          <p:cNvSpPr/>
          <p:nvPr>
            <p:custDataLst>
              <p:tags r:id="rId3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11"/>
          <p:cNvSpPr/>
          <p:nvPr>
            <p:custDataLst>
              <p:tags r:id="rId4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10"/>
          <p:cNvSpPr/>
          <p:nvPr>
            <p:custDataLst>
              <p:tags r:id="rId5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31"/>
          <p:cNvSpPr/>
          <p:nvPr>
            <p:custDataLst>
              <p:tags r:id="rId6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34"/>
          <p:cNvSpPr/>
          <p:nvPr>
            <p:custDataLst>
              <p:tags r:id="rId7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文本框 5"/>
          <p:cNvSpPr txBox="1"/>
          <p:nvPr>
            <p:custDataLst>
              <p:tags r:id="rId8"/>
            </p:custDataLst>
          </p:nvPr>
        </p:nvSpPr>
        <p:spPr>
          <a:xfrm>
            <a:off x="6434615" y="4578300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教学反思：总结经验，改进教学方法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26" name="文本框 6"/>
          <p:cNvSpPr txBox="1"/>
          <p:nvPr>
            <p:custDataLst>
              <p:tags r:id="rId9"/>
            </p:custDataLst>
          </p:nvPr>
        </p:nvSpPr>
        <p:spPr>
          <a:xfrm>
            <a:off x="6434615" y="3233109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教学评价：课堂表现、作业完成情况、测试成绩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28" name="文本框 13"/>
          <p:cNvSpPr txBox="1"/>
          <p:nvPr>
            <p:custDataLst>
              <p:tags r:id="rId10"/>
            </p:custDataLst>
          </p:nvPr>
        </p:nvSpPr>
        <p:spPr>
          <a:xfrm>
            <a:off x="1024809" y="4578918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教学活动：游戏、角色扮演、小组讨论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30" name="文本框 14"/>
          <p:cNvSpPr txBox="1"/>
          <p:nvPr>
            <p:custDataLst>
              <p:tags r:id="rId11"/>
            </p:custDataLst>
          </p:nvPr>
        </p:nvSpPr>
        <p:spPr>
          <a:xfrm>
            <a:off x="6434615" y="1887918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教学资源：多媒体课件、教材、练习册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32" name="文本框 15"/>
          <p:cNvSpPr txBox="1"/>
          <p:nvPr>
            <p:custDataLst>
              <p:tags r:id="rId12"/>
            </p:custDataLst>
          </p:nvPr>
        </p:nvSpPr>
        <p:spPr>
          <a:xfrm>
            <a:off x="1024809" y="1889772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课程目标：掌握词汇和语法，提高听说读写能力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34" name="文本框 16"/>
          <p:cNvSpPr txBox="1"/>
          <p:nvPr>
            <p:custDataLst>
              <p:tags r:id="rId13"/>
            </p:custDataLst>
          </p:nvPr>
        </p:nvSpPr>
        <p:spPr>
          <a:xfrm>
            <a:off x="1024809" y="3237434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教学内容：re you feeling bored?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36" name="圆角矩形 7"/>
          <p:cNvSpPr/>
          <p:nvPr>
            <p:custDataLst>
              <p:tags r:id="rId14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圆角矩形 8"/>
          <p:cNvSpPr/>
          <p:nvPr>
            <p:custDataLst>
              <p:tags r:id="rId15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12"/>
          <p:cNvSpPr/>
          <p:nvPr>
            <p:custDataLst>
              <p:tags r:id="rId16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圆角矩形 27"/>
          <p:cNvSpPr/>
          <p:nvPr>
            <p:custDataLst>
              <p:tags r:id="rId17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4" name="圆角矩形 32"/>
          <p:cNvSpPr/>
          <p:nvPr>
            <p:custDataLst>
              <p:tags r:id="rId18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圆角矩形 35"/>
          <p:cNvSpPr/>
          <p:nvPr>
            <p:custDataLst>
              <p:tags r:id="rId19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课件使用说明</a:t>
            </a:r>
            <a:endParaRPr lang="zh-CN" altLang="en-US"/>
          </a:p>
        </p:txBody>
      </p:sp>
      <p:sp>
        <p:nvSpPr>
          <p:cNvPr id="1049084" name="剪去对角的矩形 3"/>
          <p:cNvSpPr/>
          <p:nvPr>
            <p:custDataLst>
              <p:tags r:id="rId2"/>
            </p:custDataLst>
          </p:nvPr>
        </p:nvSpPr>
        <p:spPr>
          <a:xfrm>
            <a:off x="843684" y="1831960"/>
            <a:ext cx="695656" cy="676119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086" name="文本框 18"/>
          <p:cNvSpPr txBox="1"/>
          <p:nvPr>
            <p:custDataLst>
              <p:tags r:id="rId3"/>
            </p:custDataLst>
          </p:nvPr>
        </p:nvSpPr>
        <p:spPr>
          <a:xfrm>
            <a:off x="843074" y="1849629"/>
            <a:ext cx="697750" cy="6412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8312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200" b="1" spc="150">
                <a:solidFill>
                  <a:srgbClr val="FFFFFF"/>
                </a:solidFill>
                <a:latin typeface="+mn-ea"/>
                <a:cs typeface="+mj-lt"/>
              </a:rPr>
              <a:t>01</a:t>
            </a:r>
            <a:endParaRPr lang="en-US" altLang="zh-CN" sz="3200" b="1" spc="150">
              <a:solidFill>
                <a:srgbClr val="FFFFFF"/>
              </a:solidFill>
              <a:latin typeface="+mn-ea"/>
              <a:cs typeface="+mj-lt"/>
            </a:endParaRPr>
          </a:p>
        </p:txBody>
      </p:sp>
      <p:sp>
        <p:nvSpPr>
          <p:cNvPr id="1049088" name="矩形 14"/>
          <p:cNvSpPr/>
          <p:nvPr>
            <p:custDataLst>
              <p:tags r:id="rId4"/>
            </p:custDataLst>
          </p:nvPr>
        </p:nvSpPr>
        <p:spPr>
          <a:xfrm>
            <a:off x="1623565" y="1505384"/>
            <a:ext cx="4258051" cy="1329905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90" name="文本框 15"/>
          <p:cNvSpPr txBox="1"/>
          <p:nvPr>
            <p:custDataLst>
              <p:tags r:id="rId5"/>
            </p:custDataLst>
          </p:nvPr>
        </p:nvSpPr>
        <p:spPr>
          <a:xfrm>
            <a:off x="1749686" y="1540723"/>
            <a:ext cx="3985252" cy="126675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课件适用于五年级上册英语Module9 Unit1 re you feeling bored外研版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剪去对角的矩形 44"/>
          <p:cNvSpPr/>
          <p:nvPr>
            <p:custDataLst>
              <p:tags r:id="rId6"/>
            </p:custDataLst>
          </p:nvPr>
        </p:nvSpPr>
        <p:spPr>
          <a:xfrm>
            <a:off x="6316865" y="3427060"/>
            <a:ext cx="695656" cy="675421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094" name="文本框 47"/>
          <p:cNvSpPr txBox="1"/>
          <p:nvPr>
            <p:custDataLst>
              <p:tags r:id="rId7"/>
            </p:custDataLst>
          </p:nvPr>
        </p:nvSpPr>
        <p:spPr>
          <a:xfrm>
            <a:off x="6315646" y="3444729"/>
            <a:ext cx="697750" cy="6412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8312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200" b="1" spc="150">
                <a:solidFill>
                  <a:srgbClr val="FFFFFF"/>
                </a:solidFill>
                <a:latin typeface="+mn-ea"/>
                <a:cs typeface="+mj-lt"/>
              </a:rPr>
              <a:t>05</a:t>
            </a:r>
            <a:endParaRPr lang="en-US" altLang="zh-CN" sz="3200" b="1" spc="150">
              <a:solidFill>
                <a:srgbClr val="FFFFFF"/>
              </a:solidFill>
              <a:latin typeface="+mn-ea"/>
              <a:cs typeface="+mj-lt"/>
            </a:endParaRPr>
          </a:p>
        </p:txBody>
      </p:sp>
      <p:sp>
        <p:nvSpPr>
          <p:cNvPr id="1049096" name="矩形 45"/>
          <p:cNvSpPr/>
          <p:nvPr>
            <p:custDataLst>
              <p:tags r:id="rId8"/>
            </p:custDataLst>
          </p:nvPr>
        </p:nvSpPr>
        <p:spPr>
          <a:xfrm>
            <a:off x="7096137" y="3101094"/>
            <a:ext cx="4258051" cy="1328048"/>
          </a:xfrm>
          <a:prstGeom prst="rect">
            <a:avLst/>
          </a:prstGeom>
          <a:noFill/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98" name="文本框 46"/>
          <p:cNvSpPr txBox="1"/>
          <p:nvPr>
            <p:custDataLst>
              <p:tags r:id="rId9"/>
            </p:custDataLst>
          </p:nvPr>
        </p:nvSpPr>
        <p:spPr>
          <a:xfrm>
            <a:off x="7212509" y="3135214"/>
            <a:ext cx="3985252" cy="126675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课件支持教师和学生互动，提高教学效果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剪去对角的矩形 48"/>
          <p:cNvSpPr/>
          <p:nvPr>
            <p:custDataLst>
              <p:tags r:id="rId10"/>
            </p:custDataLst>
          </p:nvPr>
        </p:nvSpPr>
        <p:spPr>
          <a:xfrm>
            <a:off x="839419" y="5051406"/>
            <a:ext cx="695656" cy="676119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02" name="文本框 51"/>
          <p:cNvSpPr txBox="1"/>
          <p:nvPr>
            <p:custDataLst>
              <p:tags r:id="rId11"/>
            </p:custDataLst>
          </p:nvPr>
        </p:nvSpPr>
        <p:spPr>
          <a:xfrm>
            <a:off x="838200" y="5069076"/>
            <a:ext cx="697750" cy="6412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8312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200" b="1" spc="150">
                <a:solidFill>
                  <a:srgbClr val="FFFFFF"/>
                </a:solidFill>
                <a:latin typeface="+mn-ea"/>
                <a:cs typeface="+mj-lt"/>
              </a:rPr>
              <a:t>03</a:t>
            </a:r>
            <a:endParaRPr lang="en-US" altLang="zh-CN" sz="3200" b="1" spc="150">
              <a:solidFill>
                <a:srgbClr val="FFFFFF"/>
              </a:solidFill>
              <a:latin typeface="+mn-ea"/>
              <a:cs typeface="+mj-lt"/>
            </a:endParaRPr>
          </a:p>
        </p:txBody>
      </p:sp>
      <p:sp>
        <p:nvSpPr>
          <p:cNvPr id="1049104" name="矩形 49"/>
          <p:cNvSpPr/>
          <p:nvPr>
            <p:custDataLst>
              <p:tags r:id="rId12"/>
            </p:custDataLst>
          </p:nvPr>
        </p:nvSpPr>
        <p:spPr>
          <a:xfrm>
            <a:off x="1618690" y="4724831"/>
            <a:ext cx="4258051" cy="1329905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06" name="文本框 50"/>
          <p:cNvSpPr txBox="1"/>
          <p:nvPr>
            <p:custDataLst>
              <p:tags r:id="rId13"/>
            </p:custDataLst>
          </p:nvPr>
        </p:nvSpPr>
        <p:spPr>
          <a:xfrm>
            <a:off x="1735673" y="4759560"/>
            <a:ext cx="3985252" cy="126675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课件中配有图片和动画，帮助学生理解教学内容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剪去对角的矩形 52"/>
          <p:cNvSpPr/>
          <p:nvPr>
            <p:custDataLst>
              <p:tags r:id="rId14"/>
            </p:custDataLst>
          </p:nvPr>
        </p:nvSpPr>
        <p:spPr>
          <a:xfrm>
            <a:off x="839419" y="3446557"/>
            <a:ext cx="695656" cy="675421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10" name="文本框 55"/>
          <p:cNvSpPr txBox="1"/>
          <p:nvPr>
            <p:custDataLst>
              <p:tags r:id="rId15"/>
            </p:custDataLst>
          </p:nvPr>
        </p:nvSpPr>
        <p:spPr>
          <a:xfrm>
            <a:off x="838200" y="3464226"/>
            <a:ext cx="697750" cy="6412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8312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200" b="1" spc="150">
                <a:solidFill>
                  <a:srgbClr val="FFFFFF"/>
                </a:solidFill>
                <a:latin typeface="+mn-ea"/>
                <a:cs typeface="+mj-lt"/>
              </a:rPr>
              <a:t>02</a:t>
            </a:r>
            <a:endParaRPr lang="en-US" altLang="zh-CN" sz="3200" b="1" spc="150">
              <a:solidFill>
                <a:srgbClr val="FFFFFF"/>
              </a:solidFill>
              <a:latin typeface="+mn-ea"/>
              <a:cs typeface="+mj-lt"/>
            </a:endParaRPr>
          </a:p>
        </p:txBody>
      </p:sp>
      <p:sp>
        <p:nvSpPr>
          <p:cNvPr id="1049112" name="矩形 53"/>
          <p:cNvSpPr/>
          <p:nvPr>
            <p:custDataLst>
              <p:tags r:id="rId16"/>
            </p:custDataLst>
          </p:nvPr>
        </p:nvSpPr>
        <p:spPr>
          <a:xfrm>
            <a:off x="1618690" y="3120591"/>
            <a:ext cx="4258051" cy="1328048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14" name="文本框 54"/>
          <p:cNvSpPr txBox="1"/>
          <p:nvPr>
            <p:custDataLst>
              <p:tags r:id="rId17"/>
            </p:custDataLst>
          </p:nvPr>
        </p:nvSpPr>
        <p:spPr>
          <a:xfrm>
            <a:off x="1735673" y="3154102"/>
            <a:ext cx="3985252" cy="126675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课件包含单词、短语、句子和语法讲解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剪去对角的矩形 56"/>
          <p:cNvSpPr/>
          <p:nvPr>
            <p:custDataLst>
              <p:tags r:id="rId18"/>
            </p:custDataLst>
          </p:nvPr>
        </p:nvSpPr>
        <p:spPr>
          <a:xfrm>
            <a:off x="6316865" y="1814900"/>
            <a:ext cx="695656" cy="675421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118" name="文本框 59"/>
          <p:cNvSpPr txBox="1"/>
          <p:nvPr>
            <p:custDataLst>
              <p:tags r:id="rId19"/>
            </p:custDataLst>
          </p:nvPr>
        </p:nvSpPr>
        <p:spPr>
          <a:xfrm>
            <a:off x="6315646" y="1831350"/>
            <a:ext cx="697750" cy="6412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8312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200" b="1" spc="150">
                <a:solidFill>
                  <a:srgbClr val="FFFFFF"/>
                </a:solidFill>
                <a:latin typeface="+mn-ea"/>
                <a:cs typeface="+mj-lt"/>
              </a:rPr>
              <a:t>04</a:t>
            </a:r>
            <a:endParaRPr lang="en-US" altLang="zh-CN" sz="3200" b="1" spc="150">
              <a:solidFill>
                <a:srgbClr val="FFFFFF"/>
              </a:solidFill>
              <a:latin typeface="+mn-ea"/>
              <a:cs typeface="+mj-lt"/>
            </a:endParaRPr>
          </a:p>
        </p:txBody>
      </p:sp>
      <p:sp>
        <p:nvSpPr>
          <p:cNvPr id="1049120" name="矩形 57"/>
          <p:cNvSpPr/>
          <p:nvPr>
            <p:custDataLst>
              <p:tags r:id="rId20"/>
            </p:custDataLst>
          </p:nvPr>
        </p:nvSpPr>
        <p:spPr>
          <a:xfrm>
            <a:off x="7096137" y="1487715"/>
            <a:ext cx="4258051" cy="1328048"/>
          </a:xfrm>
          <a:prstGeom prst="rect">
            <a:avLst/>
          </a:prstGeom>
          <a:noFill/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22" name="文本框 58"/>
          <p:cNvSpPr txBox="1"/>
          <p:nvPr>
            <p:custDataLst>
              <p:tags r:id="rId21"/>
            </p:custDataLst>
          </p:nvPr>
        </p:nvSpPr>
        <p:spPr>
          <a:xfrm>
            <a:off x="7212509" y="1521835"/>
            <a:ext cx="3985252" cy="126675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课件提供练习题和测试题，帮助学生巩固所学知识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0765" y="3429000"/>
            <a:ext cx="7388860" cy="1714500"/>
          </a:xfrm>
        </p:spPr>
        <p:txBody>
          <a:bodyPr wrap="square" anchor="t" anchorCtr="0">
            <a:normAutofit/>
          </a:bodyPr>
          <a:lstStyle/>
          <a:p>
            <a:r>
              <a:rPr lang="zh-CN" altLang="en-US"/>
              <a:t>Module9概览</a:t>
            </a:r>
            <a:endParaRPr lang="zh-CN" altLang="en-US"/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625" y="931945"/>
            <a:ext cx="7389000" cy="2415756"/>
          </a:xfrm>
        </p:spPr>
        <p:txBody>
          <a:bodyPr wrap="square">
            <a:normAutofit/>
          </a:bodyPr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Module9教学目标</a:t>
            </a:r>
            <a:endParaRPr lang="zh-CN" altLang="en-US"/>
          </a:p>
        </p:txBody>
      </p:sp>
      <p:sp>
        <p:nvSpPr>
          <p:cNvPr id="1049210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12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14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掌握词汇：bored, tired, hppy, sd, ngry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18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20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理解句型：re you feeling bored? I'm feeling bored.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24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26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学会表达情绪：能够用英语表达自己的情绪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0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32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培养兴趣：通过游戏和活动，激发学生学习英语的兴趣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Module9重点词汇</a:t>
            </a:r>
            <a:endParaRPr lang="zh-CN" altLang="en-US"/>
          </a:p>
        </p:txBody>
      </p:sp>
      <p:cxnSp>
        <p:nvCxnSpPr>
          <p:cNvPr id="3145729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338912" y="2534372"/>
            <a:ext cx="3046" cy="115012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420275" y="3760035"/>
            <a:ext cx="609" cy="32956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480316" y="3214822"/>
            <a:ext cx="3655" cy="50500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565942" y="3699726"/>
            <a:ext cx="1828" cy="14114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16846" y="2363194"/>
            <a:ext cx="3655" cy="127805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88461" y="3745415"/>
            <a:ext cx="0" cy="53729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4"/>
          <p:cNvCxnSpPr/>
          <p:nvPr>
            <p:custDataLst>
              <p:tags r:id="rId8"/>
            </p:custDataLst>
          </p:nvPr>
        </p:nvCxnSpPr>
        <p:spPr>
          <a:xfrm flipH="1">
            <a:off x="4749111" y="3388437"/>
            <a:ext cx="3655" cy="25646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826209" y="3699726"/>
            <a:ext cx="3655" cy="107458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32"/>
          <p:cNvCxnSpPr/>
          <p:nvPr>
            <p:custDataLst>
              <p:tags r:id="rId10"/>
            </p:custDataLst>
          </p:nvPr>
        </p:nvCxnSpPr>
        <p:spPr>
          <a:xfrm>
            <a:off x="2892951" y="2750021"/>
            <a:ext cx="609" cy="89488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7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958475" y="3719829"/>
            <a:ext cx="609" cy="1766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70" name="正文"/>
          <p:cNvSpPr txBox="1"/>
          <p:nvPr>
            <p:custDataLst>
              <p:tags r:id="rId12"/>
            </p:custDataLst>
          </p:nvPr>
        </p:nvSpPr>
        <p:spPr>
          <a:xfrm>
            <a:off x="2029749" y="1800924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tired：疲倦的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13"/>
            </p:custDataLst>
          </p:nvPr>
        </p:nvSpPr>
        <p:spPr>
          <a:xfrm>
            <a:off x="3887736" y="2440559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sd：悲伤的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14"/>
            </p:custDataLst>
          </p:nvPr>
        </p:nvSpPr>
        <p:spPr>
          <a:xfrm>
            <a:off x="5755470" y="1418361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excited：兴奋的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15"/>
            </p:custDataLst>
          </p:nvPr>
        </p:nvSpPr>
        <p:spPr>
          <a:xfrm>
            <a:off x="7618941" y="2259634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relxed：放松的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16"/>
            </p:custDataLst>
          </p:nvPr>
        </p:nvSpPr>
        <p:spPr>
          <a:xfrm>
            <a:off x="9476928" y="1587712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confident：自信的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17"/>
            </p:custDataLst>
          </p:nvPr>
        </p:nvSpPr>
        <p:spPr>
          <a:xfrm>
            <a:off x="1095272" y="4148080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bored：无聊的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18"/>
            </p:custDataLst>
          </p:nvPr>
        </p:nvSpPr>
        <p:spPr>
          <a:xfrm>
            <a:off x="2964834" y="5011283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hppy：快乐的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19"/>
            </p:custDataLst>
          </p:nvPr>
        </p:nvSpPr>
        <p:spPr>
          <a:xfrm>
            <a:off x="4825258" y="4511149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ngry：生气的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0"/>
            </p:custDataLst>
          </p:nvPr>
        </p:nvSpPr>
        <p:spPr>
          <a:xfrm>
            <a:off x="6703349" y="5341456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worried：担心的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21"/>
            </p:custDataLst>
          </p:nvPr>
        </p:nvSpPr>
        <p:spPr>
          <a:xfrm>
            <a:off x="8557072" y="4329005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stressed：紧张的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9" name="直接箭头连接符 183"/>
          <p:cNvCxnSpPr/>
          <p:nvPr>
            <p:custDataLst>
              <p:tags r:id="rId22"/>
            </p:custDataLst>
          </p:nvPr>
        </p:nvCxnSpPr>
        <p:spPr>
          <a:xfrm>
            <a:off x="838200" y="3702772"/>
            <a:ext cx="10516209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0" name="椭圆 23"/>
          <p:cNvSpPr/>
          <p:nvPr>
            <p:custDataLst>
              <p:tags r:id="rId23"/>
            </p:custDataLst>
          </p:nvPr>
        </p:nvSpPr>
        <p:spPr>
          <a:xfrm flipV="1">
            <a:off x="10276167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92" name="椭圆 21"/>
          <p:cNvSpPr/>
          <p:nvPr>
            <p:custDataLst>
              <p:tags r:id="rId24"/>
            </p:custDataLst>
          </p:nvPr>
        </p:nvSpPr>
        <p:spPr>
          <a:xfrm flipV="1">
            <a:off x="7502588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94" name="椭圆 22"/>
          <p:cNvSpPr/>
          <p:nvPr>
            <p:custDataLst>
              <p:tags r:id="rId25"/>
            </p:custDataLst>
          </p:nvPr>
        </p:nvSpPr>
        <p:spPr>
          <a:xfrm flipV="1">
            <a:off x="9356311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96" name="椭圆 20"/>
          <p:cNvSpPr/>
          <p:nvPr>
            <p:custDataLst>
              <p:tags r:id="rId26"/>
            </p:custDataLst>
          </p:nvPr>
        </p:nvSpPr>
        <p:spPr>
          <a:xfrm flipV="1">
            <a:off x="8418180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98" name="椭圆 13"/>
          <p:cNvSpPr/>
          <p:nvPr>
            <p:custDataLst>
              <p:tags r:id="rId27"/>
            </p:custDataLst>
          </p:nvPr>
        </p:nvSpPr>
        <p:spPr>
          <a:xfrm flipV="1">
            <a:off x="6554710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00" name="椭圆 14"/>
          <p:cNvSpPr/>
          <p:nvPr>
            <p:custDataLst>
              <p:tags r:id="rId28"/>
            </p:custDataLst>
          </p:nvPr>
        </p:nvSpPr>
        <p:spPr>
          <a:xfrm flipV="1">
            <a:off x="5624498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02" name="椭圆 15"/>
          <p:cNvSpPr/>
          <p:nvPr>
            <p:custDataLst>
              <p:tags r:id="rId29"/>
            </p:custDataLst>
          </p:nvPr>
        </p:nvSpPr>
        <p:spPr>
          <a:xfrm flipV="1">
            <a:off x="4686975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04" name="椭圆 17"/>
          <p:cNvSpPr/>
          <p:nvPr>
            <p:custDataLst>
              <p:tags r:id="rId30"/>
            </p:custDataLst>
          </p:nvPr>
        </p:nvSpPr>
        <p:spPr>
          <a:xfrm flipV="1">
            <a:off x="3764073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06" name="椭圆 18"/>
          <p:cNvSpPr/>
          <p:nvPr>
            <p:custDataLst>
              <p:tags r:id="rId31"/>
            </p:custDataLst>
          </p:nvPr>
        </p:nvSpPr>
        <p:spPr>
          <a:xfrm flipV="1">
            <a:off x="2828988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08" name="椭圆 19"/>
          <p:cNvSpPr/>
          <p:nvPr>
            <p:custDataLst>
              <p:tags r:id="rId32"/>
            </p:custDataLst>
          </p:nvPr>
        </p:nvSpPr>
        <p:spPr>
          <a:xfrm flipV="1">
            <a:off x="1894512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Module9重点句型</a:t>
            </a:r>
            <a:endParaRPr lang="zh-CN" altLang="en-US"/>
          </a:p>
        </p:txBody>
      </p:sp>
      <p:sp>
        <p:nvSpPr>
          <p:cNvPr id="1049346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re you feeling bored? 你感到无聊吗？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I'm feeling bored. 我感到无聊。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Wht cn I do? 我能做什么？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Let's ply  gme. 让我们玩个游戏吧。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Tht sounds boring. 那听起来很无聊。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I'm not bored. 我不无聊。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0765" y="3429000"/>
            <a:ext cx="7388860" cy="1714500"/>
          </a:xfrm>
        </p:spPr>
        <p:txBody>
          <a:bodyPr wrap="square" anchor="t" anchorCtr="0">
            <a:normAutofit/>
          </a:bodyPr>
          <a:lstStyle/>
          <a:p>
            <a:r>
              <a:rPr lang="zh-CN" altLang="en-US"/>
              <a:t>Unit1教学内容</a:t>
            </a:r>
            <a:endParaRPr lang="zh-CN" altLang="en-US"/>
          </a:p>
        </p:txBody>
      </p:sp>
      <p:sp>
        <p:nvSpPr>
          <p:cNvPr id="10494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625" y="931945"/>
            <a:ext cx="7389000" cy="2415756"/>
          </a:xfrm>
        </p:spPr>
        <p:txBody>
          <a:bodyPr wrap="square">
            <a:normAutofit/>
          </a:bodyPr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Unit1教学目标</a:t>
            </a:r>
            <a:endParaRPr lang="zh-CN" altLang="en-US"/>
          </a:p>
        </p:txBody>
      </p:sp>
      <p:sp>
        <p:nvSpPr>
          <p:cNvPr id="104946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理解情感：能够识别并表达不同的情感状态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培养兴趣：通过游戏和活动激发学生学习英语的兴趣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8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掌握词汇：bored, tired, hppy, sd, ngry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9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学会表达：re you feeling bored? I'm feeling bored.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Unit1单词学习</a:t>
            </a:r>
            <a:endParaRPr lang="zh-CN" altLang="en-US"/>
          </a:p>
        </p:txBody>
      </p:sp>
      <p:sp>
        <p:nvSpPr>
          <p:cNvPr id="1049528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0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2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单词列表：tired, bored, hppy, sd, ngry, excited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6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8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单词发音：每个单词的音标和发音示范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2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4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单词含义：每个单词的中英文解释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8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0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单词用法：每个单词的常用搭配和例句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4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6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单词练习：单词填空、连线、选择等练习题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0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2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单词测试：单词听写、拼写等测试题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Unit1句型学习</a:t>
            </a:r>
            <a:endParaRPr lang="zh-CN" altLang="en-US"/>
          </a:p>
        </p:txBody>
      </p:sp>
      <p:sp>
        <p:nvSpPr>
          <p:cNvPr id="1049600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句型结构：re you feeling bored?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4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6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回答方式：Yes, I m. / No, I'm not.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0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2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应用场景：询问他人是否感到无聊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6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8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扩展句型：re you feeling tired? / re you feeling hungry?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2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Unit1课文学习</a:t>
            </a:r>
            <a:endParaRPr lang="zh-CN" altLang="en-US"/>
          </a:p>
        </p:txBody>
      </p:sp>
      <p:sp>
        <p:nvSpPr>
          <p:cNvPr id="104966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课文主题：re you feeling bored?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课文内容：通过角色扮演，让学生了解如何表达无聊的情绪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课文结构：对话形式，包括问候、提问和回答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重点词汇：bored, tired, ngry, hppy, sd, excited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https://d.book118.com/118057007130006033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YPE" val="b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3287"/>
  <p:tag name="KSO_WM_TEMPLATE_MASTER_TYPE" val="0"/>
  <p:tag name="KSO_WM_TEMPLATE_SUBCATEGORY" val="29"/>
  <p:tag name="KSO_WM_TEMPLATE_THUMBS_INDEX" val="1、9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内容"/>
  <p:tag name="KSO_WM_UNIT_TYPE" val="a"/>
  <p:tag name="KSO_WM_UNIT_VALUE" val="30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78.xml><?xml version="1.0" encoding="utf-8"?>
<p:tagLst xmlns:p="http://schemas.openxmlformats.org/presentationml/2006/main">
  <p:tag name="KSO_WM_BEAUTIFY_FLAG" val="#wm#"/>
  <p:tag name="KSO_WM_SLIDE_ID" val="custom20233287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3287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i*1_5_1"/>
  <p:tag name="KSO_WM_UNIT_INDEX" val="1_5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i*1_2_1"/>
  <p:tag name="KSO_WM_UNIT_INDEX" val="1_2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i*1_3_1"/>
  <p:tag name="KSO_WM_UNIT_INDEX" val="1_3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i*1_4_1"/>
  <p:tag name="KSO_WM_UNIT_INDEX" val="1_4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i*1_6_1"/>
  <p:tag name="KSO_WM_UNIT_INDEX" val="1_6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9075622558594,&quot;width&quot;:399.46466064453125}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3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328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7"/>
  <p:tag name="KSO_WM_UNIT_COMPATIBLE" val="1"/>
  <p:tag name="KSO_WM_UNIT_DIAGRAM_ISNUMVISUAL" val="0"/>
  <p:tag name="KSO_WM_UNIT_DIAGRAM_ISREFERUNIT" val="0"/>
  <p:tag name="KSO_WM_UNIT_HIGHLIGHT" val="0"/>
  <p:tag name="KSO_WM_UNIT_ID" val="custom2023328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5.xml><?xml version="1.0" encoding="utf-8"?>
<p:tagLst xmlns:p="http://schemas.openxmlformats.org/presentationml/2006/main">
  <p:tag name="KSO_WM_BEAUTIFY_FLAG" val="#wm#"/>
  <p:tag name="KSO_WM_SLIDE_ID" val="custom2023328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87"/>
  <p:tag name="KSO_WM_TEMPLATE_MASTER_TYPE" val="0"/>
  <p:tag name="KSO_WM_TEMPLATE_SUBCATEGORY" val="29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6_4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1_2"/>
  <p:tag name="KSO_WM_UNIT_INDEX" val="1_1_2"/>
  <p:tag name="KSO_WM_UNIT_LAYERLEVEL" val="1_1_1"/>
  <p:tag name="KSO_WM_UNIT_SUBTYPE" val="d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1_3"/>
  <p:tag name="KSO_WM_UNIT_INDEX" val="1_1_3"/>
  <p:tag name="KSO_WM_UNIT_LAYERLEVEL" val="1_1_1"/>
  <p:tag name="KSO_WM_UNIT_LINE_FORE_SCHEMECOLOR_INDEX" val="5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6_4*l_h_i*1_5_1"/>
  <p:tag name="KSO_WM_UNIT_INDEX" val="1_5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5_2"/>
  <p:tag name="KSO_WM_UNIT_INDEX" val="1_5_2"/>
  <p:tag name="KSO_WM_UNIT_LAYERLEVEL" val="1_1_1"/>
  <p:tag name="KSO_WM_UNIT_SUBTYPE" val="d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5_3"/>
  <p:tag name="KSO_WM_UNIT_INDEX" val="1_5_3"/>
  <p:tag name="KSO_WM_UNIT_LAYERLEVEL" val="1_1_1"/>
  <p:tag name="KSO_WM_UNIT_LINE_FORE_SCHEMECOLOR_INDEX" val="9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6_4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3_2"/>
  <p:tag name="KSO_WM_UNIT_INDEX" val="1_3_2"/>
  <p:tag name="KSO_WM_UNIT_LAYERLEVEL" val="1_1_1"/>
  <p:tag name="KSO_WM_UNIT_SUBTYPE" val="d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3_3"/>
  <p:tag name="KSO_WM_UNIT_INDEX" val="1_3_3"/>
  <p:tag name="KSO_WM_UNIT_LAYERLEVEL" val="1_1_1"/>
  <p:tag name="KSO_WM_UNIT_LINE_FORE_SCHEMECOLOR_INDEX" val="7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6_4*l_h_i*1_2_1"/>
  <p:tag name="KSO_WM_UNIT_INDEX" val="1_2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2_2"/>
  <p:tag name="KSO_WM_UNIT_INDEX" val="1_2_2"/>
  <p:tag name="KSO_WM_UNIT_LAYERLEVEL" val="1_1_1"/>
  <p:tag name="KSO_WM_UNIT_SUBTYPE" val="d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2_3"/>
  <p:tag name="KSO_WM_UNIT_INDEX" val="1_2_3"/>
  <p:tag name="KSO_WM_UNIT_LAYERLEVEL" val="1_1_1"/>
  <p:tag name="KSO_WM_UNIT_LINE_FORE_SCHEMECOLOR_INDEX" val="6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6_4*l_h_i*1_4_1"/>
  <p:tag name="KSO_WM_UNIT_INDEX" val="1_4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4_2"/>
  <p:tag name="KSO_WM_UNIT_INDEX" val="1_4_2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4_3"/>
  <p:tag name="KSO_WM_UNIT_INDEX" val="1_4_3"/>
  <p:tag name="KSO_WM_UNIT_LAYERLEVEL" val="1_1_1"/>
  <p:tag name="KSO_WM_UNIT_LINE_FORE_SCHEMECOLOR_INDEX" val="8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62.9855346679688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7"/>
  <p:tag name="KSO_WM_UNIT_COMPATIBLE" val="1"/>
  <p:tag name="KSO_WM_UNIT_DIAGRAM_ISNUMVISUAL" val="0"/>
  <p:tag name="KSO_WM_UNIT_DIAGRAM_ISREFERUNIT" val="0"/>
  <p:tag name="KSO_WM_UNIT_HIGHLIGHT" val="0"/>
  <p:tag name="KSO_WM_UNIT_ID" val="custom2023328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54.xml><?xml version="1.0" encoding="utf-8"?>
<p:tagLst xmlns:p="http://schemas.openxmlformats.org/presentationml/2006/main">
  <p:tag name="KSO_WM_BEAUTIFY_FLAG" val="#wm#"/>
  <p:tag name="KSO_WM_SLIDE_ID" val="custom2023328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87"/>
  <p:tag name="KSO_WM_TEMPLATE_MASTER_TYPE" val="0"/>
  <p:tag name="KSO_WM_TEMPLATE_SUBCATEGORY" val="29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ORE_SCHEMECOLOR_INDEX" val="5"/>
  <p:tag name="KSO_WM_UNIT_TYPE" val="m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ORE_SCHEMECOLOR_INDEX" val="5"/>
  <p:tag name="KSO_WM_UNIT_TYPE" val="m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ORE_SCHEMECOLOR_INDEX" val="5"/>
  <p:tag name="KSO_WM_UNIT_TYPE" val="m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ORE_SCHEMECOLOR_INDEX" val="5"/>
  <p:tag name="KSO_WM_UNIT_TYPE" val="m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ORE_SCHEMECOLOR_INDEX" val="5"/>
  <p:tag name="KSO_WM_UNIT_TYPE" val="m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ORE_SCHEMECOLOR_INDEX" val="5"/>
  <p:tag name="KSO_WM_UNIT_TYPE" val="m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ORE_SCHEMECOLOR_INDEX" val="5"/>
  <p:tag name="KSO_WM_UNIT_TYPE" val="m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ORE_SCHEMECOLOR_INDEX" val="5"/>
  <p:tag name="KSO_WM_UNIT_TYPE" val="m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ORE_SCHEMECOLOR_INDEX" val="5"/>
  <p:tag name="KSO_WM_UNIT_TYPE" val="m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ORE_SCHEMECOLOR_INDEX" val="5"/>
  <p:tag name="KSO_WM_UNIT_TYPE" val="m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TYPE" val="m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2"/>
  <p:tag name="KSO_WM_UNIT_INDEX" val="1_10_2"/>
  <p:tag name="KSO_WM_UNIT_LAYERLEVEL" val="1_1_1"/>
  <p:tag name="KSO_WM_UNIT_LINE_FORE_SCHEMECOLOR_INDEX" val="5"/>
  <p:tag name="KSO_WM_UNIT_TYPE" val="m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2"/>
  <p:tag name="KSO_WM_UNIT_INDEX" val="1_7_2"/>
  <p:tag name="KSO_WM_UNIT_LAYERLEVEL" val="1_1_1"/>
  <p:tag name="KSO_WM_UNIT_LINE_FORE_SCHEMECOLOR_INDEX" val="5"/>
  <p:tag name="KSO_WM_UNIT_TYPE" val="m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2"/>
  <p:tag name="KSO_WM_UNIT_INDEX" val="1_9_2"/>
  <p:tag name="KSO_WM_UNIT_LAYERLEVEL" val="1_1_1"/>
  <p:tag name="KSO_WM_UNIT_LINE_FORE_SCHEMECOLOR_INDEX" val="5"/>
  <p:tag name="KSO_WM_UNIT_TYPE" val="m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2"/>
  <p:tag name="KSO_WM_UNIT_INDEX" val="1_8_2"/>
  <p:tag name="KSO_WM_UNIT_LAYERLEVEL" val="1_1_1"/>
  <p:tag name="KSO_WM_UNIT_LINE_FORE_SCHEMECOLOR_INDEX" val="5"/>
  <p:tag name="KSO_WM_UNIT_TYPE" val="m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2"/>
  <p:tag name="KSO_WM_UNIT_INDEX" val="1_6_2"/>
  <p:tag name="KSO_WM_UNIT_LAYERLEVEL" val="1_1_1"/>
  <p:tag name="KSO_WM_UNIT_LINE_FORE_SCHEMECOLOR_INDEX" val="5"/>
  <p:tag name="KSO_WM_UNIT_TYPE" val="m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2"/>
  <p:tag name="KSO_WM_UNIT_INDEX" val="1_5_2"/>
  <p:tag name="KSO_WM_UNIT_LAYERLEVEL" val="1_1_1"/>
  <p:tag name="KSO_WM_UNIT_LINE_FORE_SCHEMECOLOR_INDEX" val="5"/>
  <p:tag name="KSO_WM_UNIT_TYPE" val="m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2"/>
  <p:tag name="KSO_WM_UNIT_INDEX" val="1_4_2"/>
  <p:tag name="KSO_WM_UNIT_LAYERLEVEL" val="1_1_1"/>
  <p:tag name="KSO_WM_UNIT_LINE_FORE_SCHEMECOLOR_INDEX" val="5"/>
  <p:tag name="KSO_WM_UNIT_TYPE" val="m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2"/>
  <p:tag name="KSO_WM_UNIT_INDEX" val="1_3_2"/>
  <p:tag name="KSO_WM_UNIT_LAYERLEVEL" val="1_1_1"/>
  <p:tag name="KSO_WM_UNIT_LINE_FORE_SCHEMECOLOR_INDEX" val="5"/>
  <p:tag name="KSO_WM_UNIT_TYPE" val="m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2"/>
  <p:tag name="KSO_WM_UNIT_INDEX" val="1_2_2"/>
  <p:tag name="KSO_WM_UNIT_LAYERLEVEL" val="1_1_1"/>
  <p:tag name="KSO_WM_UNIT_LINE_FORE_SCHEMECOLOR_INDEX" val="5"/>
  <p:tag name="KSO_WM_UNIT_TYPE" val="m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2"/>
  <p:tag name="KSO_WM_UNIT_INDEX" val="1_1_2"/>
  <p:tag name="KSO_WM_UNIT_LAYERLEVEL" val="1_1_1"/>
  <p:tag name="KSO_WM_UNIT_LINE_FORE_SCHEMECOLOR_INDEX" val="5"/>
  <p:tag name="KSO_WM_UNIT_TYPE" val="m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7"/>
  <p:tag name="KSO_WM_UNIT_COMPATIBLE" val="0"/>
  <p:tag name="KSO_WM_UNIT_DIAGRAM_ISNUMVISUAL" val="0"/>
  <p:tag name="KSO_WM_UNIT_DIAGRAM_ISREFERUNIT" val="0"/>
  <p:tag name="KSO_WM_UNIT_HIGHLIGHT" val="0"/>
  <p:tag name="KSO_WM_UNIT_ID" val="custom2023328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7"/>
  <p:tag name="KSO_WM_UNIT_COMPATIBLE" val="1"/>
  <p:tag name="KSO_WM_UNIT_DIAGRAM_ISNUMVISUAL" val="0"/>
  <p:tag name="KSO_WM_UNIT_DIAGRAM_ISREFERUNIT" val="0"/>
  <p:tag name="KSO_WM_UNIT_HIGHLIGHT" val="0"/>
  <p:tag name="KSO_WM_UNIT_ID" val="custom2023328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18.xml><?xml version="1.0" encoding="utf-8"?>
<p:tagLst xmlns:p="http://schemas.openxmlformats.org/presentationml/2006/main">
  <p:tag name="KSO_WM_BEAUTIFY_FLAG" val="#wm#"/>
  <p:tag name="KSO_WM_SLIDE_ID" val="custom2023328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87"/>
  <p:tag name="KSO_WM_TEMPLATE_MASTER_TYPE" val="0"/>
  <p:tag name="KSO_WM_TEMPLATE_SUBCATEGORY" val="29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92">
      <a:dk1>
        <a:srgbClr val="000000"/>
      </a:dk1>
      <a:lt1>
        <a:srgbClr val="FFFFFF"/>
      </a:lt1>
      <a:dk2>
        <a:srgbClr val="1C1616"/>
      </a:dk2>
      <a:lt2>
        <a:srgbClr val="FFFEFE"/>
      </a:lt2>
      <a:accent1>
        <a:srgbClr val="EB2D2D"/>
      </a:accent1>
      <a:accent2>
        <a:srgbClr val="960000"/>
      </a:accent2>
      <a:accent3>
        <a:srgbClr val="8830FE"/>
      </a:accent3>
      <a:accent4>
        <a:srgbClr val="17D594"/>
      </a:accent4>
      <a:accent5>
        <a:srgbClr val="FF4D00"/>
      </a:accent5>
      <a:accent6>
        <a:srgbClr val="FFC000"/>
      </a:accent6>
      <a:hlink>
        <a:srgbClr val="658BD5"/>
      </a:hlink>
      <a:folHlink>
        <a:srgbClr val="A16AA5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微软雅黑</vt:lpstr>
      <vt:lpstr>Office Theme</vt:lpstr>
      <vt:lpstr>五年级上册英语课件 Module9 Unit1 re you feeling bored外研版</vt:lpstr>
      <vt:lpstr>目录</vt:lpstr>
      <vt:lpstr>课件概览</vt:lpstr>
      <vt:lpstr>课件封面</vt:lpstr>
      <vt:lpstr>课件目录</vt:lpstr>
      <vt:lpstr>课件使用说明</vt:lpstr>
      <vt:lpstr>Module9概览</vt:lpstr>
      <vt:lpstr>Module9教学目标</vt:lpstr>
      <vt:lpstr>Module9重点词汇</vt:lpstr>
      <vt:lpstr>Module9重点句型</vt:lpstr>
      <vt:lpstr>Unit1教学内容</vt:lpstr>
      <vt:lpstr>Unit1教学目标</vt:lpstr>
      <vt:lpstr>Unit1单词学习</vt:lpstr>
      <vt:lpstr>Unit1句型学习</vt:lpstr>
      <vt:lpstr>Unit1课文学习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2024-09-11T22:59:06.822</cp:lastPrinted>
  <dcterms:created xsi:type="dcterms:W3CDTF">2024-09-11T14:59:06Z</dcterms:created>
  <dcterms:modified xsi:type="dcterms:W3CDTF">2024-09-11T14:59:08Z</dcterms:modified>
</cp:coreProperties>
</file>