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C9AF59-5EF5-4E13-9638-5D0745045F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1F883F-8005-4FCC-8356-B6037CD10B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F3C613-C236-414F-855D-3D243CB58A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E2B29B-6236-4FAF-8DE9-D7771E2462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C1ABFF-3C81-4BA0-9C08-36FFD75EE7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A00B53-F5E9-4378-AE6E-8D831DA42C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E8736F-5643-4088-B826-611FB80129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D2853B-AC52-42A3-A78E-55E913E192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9E334D-0957-4080-91FE-66DE953CA4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7B8E79-86E5-4340-90CA-1E6ABD4CE4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CD78A3-38CF-4912-A945-06DF60FF0B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05713610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2024-02-04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再有人敢懒散我马喊杀不死他</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懒散现象及其影响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纠正懒散行为重要性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识别并应对懒散行为策略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领导者在纠正懒散中角色定位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案例分析：成功纠正懒散行为实践分享</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总结反思与未来展望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懒散现象及其影响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208" r="11208"/>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t="14625" b="1462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懒散是指缺乏行动力和积极性，表现为拖延、懈怠、不专注等行为。</a:t>
            </a:r>
          </a:p>
        </p:txBody>
      </p:sp>
      <p:pic>
        <p:nvPicPr>
          <p:cNvPr id="5" name="Picture 5"/>
          <p:cNvPicPr>
            <a:picLocks noChangeAspect="1"/>
          </p:cNvPicPr>
          <p:nvPr/>
        </p:nvPicPr>
        <p:blipFill>
          <a:blip r:embed="rId4"/>
          <a:srcRect t="14667" b="14667"/>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在工作中，懒散者往往无法按时完成任务，缺乏责任心和进取心。</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在生活中，懒散者可能表现为不爱整洁、不注重健康、缺乏锻炼等。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懒散现象定义与表现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4625" b="14625"/>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3583" r="358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3875" r="387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懒散会阻碍个人技能的提升和知识的积累，导致竞争力下降。</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长期懒散可能导致个人失去目标和动力，陷入迷茫和颓废。</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懒散还可能影响个人的身心健康，引发焦虑、抑郁等心理问题。</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懒散对个人成长影响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懒散者可能无法按时完成团队分配的任务，导致项目进度受阻。</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懒散者还可能对团队其他成员产生消极影响，降低整体工作效率。</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0990" r="10990"/>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7554" r="7554"/>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懒散者的存在会破坏团队的凝聚力和战斗力，影响团队氛围。</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懒散对团队协作危害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788" b="578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3321" b="1332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7661" b="2766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懒散对企业发展阻碍</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员工的懒散行为会降低企业整体运营效率，影响企业盈利能力。</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懒散可能导致企业无法及时把握市场机遇，错失发展良机。</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严重的懒散现象还可能损害企业形象，降低企业竞争力。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纠正懒散行为重要性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792" r="137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纠正懒散行为有助于个人形成自律的习惯，提高独立思考和解决问题的能力，进而提升职业素养。</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培养自律和独立思考能力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克服懒散，积极投入到工作中，能够使个人更加深刻地认识到自己的职责和使命，以更高的标准要求自己。</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增强责任心和使命感</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懒散行为往往导致工作效率低下、质量不高，而纠正懒散则有助于提高工作效率和质量，更好地完成工作任务。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提高工作效率和质量</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提升个人职业素养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促进团队成员相互信任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在团队中克服懒散，积极工作，能够增强团队成员之间的相互信任和协作，提高团队的整体战斗力。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强化团队合作意识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纠正懒散行为有助于增强团队成员之间的合作意识，形成积极向上的团队氛围。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提高团队执行力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懒散行为会削弱团队的执行力，而克服懒散则能够使团队成员更加迅速地响应和执行团队的决策和计划。</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增强团队凝聚力与执行力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纠正员工的懒散行为，提高企业整体的工作效率和质量，有助于企业在激烈的市场竞争中立于不败之地。</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增强企业竞争力</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懒散行为会导致企业资源的浪费和运营成本的增加，而克服懒散则有助于降低企业运营成本，提高企业经济效益。</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降低企业运营成本</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积极的工作氛围能够激发员工的创新精神和创造力，推动企业不断创新发展，保持行业领先地位。</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推动企业创新发展</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促进企业健康稳定发展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展示企业精神风貌</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纠正懒散行为，展示企业员工积极向上、团结协作的精神风貌，有助于树立良好的企业形象。</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提高企业社会认可度</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积极履行社会责任，关注员工福利和成长，克服懒散行为，能够提高企业社会认可度和美誉度。</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增强企业品牌影响力</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良好的企业形象和口碑能够增强企业的品牌影响力，吸引更多优秀人才加盟，为企业发展注入新的活力。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树立良好企业形象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识别并应对懒散行为策略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确保每个成员都明确知道自己的工作目标和期望成果。</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设定清晰、具体的工作目标</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合理安排工作时间和任务，避免工作拖延和效率低下。</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制定详细的工作计划</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将大型项目或任务分解为若干小任务，有助于更好地管理和执行。</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分解复杂任务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明确目标与计划安排</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根据工作表现和成果，给予相应的奖励，激发员工的积极性和动力。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设定奖励制度</a:t>
            </a:r>
          </a:p>
        </p:txBody>
      </p:sp>
      <p:pic>
        <p:nvPicPr>
          <p:cNvPr id="5" name="Picture 5"/>
          <p:cNvPicPr>
            <a:picLocks noChangeAspect="1"/>
          </p:cNvPicPr>
          <p:nvPr/>
        </p:nvPicPr>
        <p:blipFill>
          <a:blip r:embed="rId2"/>
          <a:srcRect t="18833" b="18833"/>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为表现优秀的员工提供晋升机会，增强他们的工作责任感和成就感。</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提供晋升机会</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通过团队建设和协作，增强团队凝聚力和工作效率。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鼓励团队合作</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建立有效激励机制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定期与员工进行沟通，了解他们的工作进展和困难，及时给予指导和支持。</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建立定期沟通机制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833" r="17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提供建设性反馈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鼓励员工提出建议</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针对员工的工作表现，提供具体的、建设性的反馈意见，帮助他们改进和提高。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鼓励员工积极提出改进工作的建议和意见，激发他们的主动性和创造性。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加强沟通与反馈机制</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https://d.book118.com/118057136102006040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2024-09-19T04:10:25.902</cp:lastPrinted>
  <dcterms:created xsi:type="dcterms:W3CDTF">2024-09-18T20:10:25Z</dcterms:created>
  <dcterms:modified xsi:type="dcterms:W3CDTF">2024-09-18T20:10:28Z</dcterms:modified>
</cp:coreProperties>
</file>