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20BEA-E372-4DE6-95F7-65979AED0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C3101-A751-4B83-A9DC-69CEEB39A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7BB92-01F7-4E33-8A9D-1CF4111F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98E30-DB4A-426C-88B1-A767EEE47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7B6BF-ACDF-4DD2-9B56-C4C2216EF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34F39-6CC6-44D2-B35B-9705AEB8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B79666-52DC-4561-9EA9-E8C0734F4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24DFC-8252-4861-947F-755AB46F9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C7D98-B445-434F-8A62-5410EE6F6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50FC4-3AC7-4398-9B35-E85B3CABA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8091D-8A19-4E67-9416-BB79A76E0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0001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校辅导员工作的理论与实践：读书笔记模板\n## 1.高校辅导员工作的基本概念与重要性\n### 1.1高校辅导员的角色定位与职责\n### 1.2高校辅导员工作的理论基础\n### 1.3高校辅导员工作的重要性及影响\n## 2.高校辅导员工作的原则与方法\n### 2.1高校辅导员工作的基本原则\n### 2.2高校辅导员工作的常用方法\n### 2.3高校辅导员工作的创新策略\n## 3.高校辅导员工作的实践案例分析\n### 3.1优秀高校辅导员工作经验分享\n### 3.2高校辅导员工作中的问题与挑战\n### 3.3高校辅导员工作的改进措施与建议\n## 4.高校辅导员工作的素质要求与能力提升\n### 4.1高校辅导员应具备的素质要求\n### 4.2高校辅导员的知识结构与技能\n### 4.3高校辅导员的能力提升途径与方法\n## 5.高校辅导员工作的未来发展趋势与展望\n### 5.1高校辅导员工作的未来发展趋势\n### 5.2高校辅导员工作的机遇与挑战\n### 5.3高校辅导员工作的可持续发展策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900"/>
              <a:t>高校辅导员工作的理论与实践：读书笔记模板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高校辅导员工作的基本概念与重要性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高校辅导员的角色定位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学生思想政治教育的组织者与实践者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学生日常管理的责任人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学生成长发展的指导者与引路人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高校辅导员的职责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开展思想政治教育，引导学生树立正确的世界观、人生观和价值观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参与学生日常管理，维护校园秩序，保障学生安全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关注学生成长发展，提供个性化指导和服务，帮助学生解决实际问题</a:t>
                </a:r>
                <a:endParaRPr/>
              </a:p>
            </p:txBody>
          </p:sp>
        </p:grpSp>
        <p:grpSp>
          <p:nvGrpSpPr>
            <p:cNvPr id="1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高校辅导员的角色冲突</a:t>
                </a:r>
                <a:endParaRPr/>
              </a:p>
            </p:txBody>
          </p:sp>
          <p:sp>
            <p:nvSpPr>
              <p:cNvPr id="1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思想政治教育与实践者的角色冲突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管理者与引导者的角色冲突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专业发展与工作压力的冲突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高校辅导员的角色定位与职责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思想政治教育理论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马克思主义关于人的全面发展理论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思想政治教育环境理论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思想政治教育方法理论</a:t>
                </a:r>
                <a:endParaRPr/>
              </a:p>
            </p:txBody>
          </p:sp>
        </p:grpSp>
        <p:grpSp>
          <p:nvGrpSpPr>
            <p:cNvPr id="1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管理学理论</a:t>
                </a:r>
                <a:endParaRPr/>
              </a:p>
            </p:txBody>
          </p:sp>
          <p:sp>
            <p:nvSpPr>
              <p:cNvPr id="1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人力资源管理理论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组织行为学理论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团队建设理论</a:t>
                </a:r>
                <a:endParaRPr/>
              </a:p>
            </p:txBody>
          </p:sp>
        </p:grpSp>
        <p:grpSp>
          <p:nvGrpSpPr>
            <p:cNvPr id="1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心理学理论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个体心理发展理论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社会认知理论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心理咨询与治疗理论</a:t>
                </a:r>
                <a:endParaRPr/>
              </a:p>
            </p:txBody>
          </p:sp>
        </p:grpSp>
      </p:grpSp>
      <p:pic>
        <p:nvPicPr>
          <p:cNvPr id="1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高校辅导员工作的理论基础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高校辅导员工作的重要性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培养德智体美劳全面发展的社会主义建设者和接班人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维护校园稳定，促进社会和谐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提高高等教育质量，实现教育公平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高校辅导员工作的影响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对学生个人成长发展的影响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对高校教育教学改革的影响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对社会人才培养的影响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高校辅导员工作的重要性及影响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高校辅导员工作的原则与方法</a:t>
            </a:r>
            <a:endParaRPr/>
          </a:p>
        </p:txBody>
      </p:sp>
      <p:sp>
        <p:nvSpPr>
          <p:cNvPr id="2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以学生为本原则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关注学生需求，尊重学生个性，服务学生成长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以学生为主体，充分调动学生积极性，引导学生自我教育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全面发展原则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注重学生德育、智育、体育、美育和劳动教育的全面发展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培养学生综合素质，提高学生创新能力和社会适应能力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实效性原则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工作有计划、有目标、有落实、有评价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工作方法贴近学生实际，工作效果显著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高校辅导员工作的基本原则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思想政治教育方法</a:t>
                </a:r>
                <a:endParaRPr/>
              </a:p>
            </p:txBody>
          </p:sp>
          <p:sp>
            <p:nvSpPr>
              <p:cNvPr id="24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讲授式教育法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互动式教育法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体验式教育法</a:t>
                </a:r>
                <a:endParaRPr/>
              </a:p>
            </p:txBody>
          </p:sp>
        </p:grpSp>
        <p:grpSp>
          <p:nvGrpSpPr>
            <p:cNvPr id="24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日常管理方法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目标管理方法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制度管理方法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人性化管理方法</a:t>
                </a:r>
                <a:endParaRPr/>
              </a:p>
            </p:txBody>
          </p:sp>
        </p:grpSp>
        <p:grpSp>
          <p:nvGrpSpPr>
            <p:cNvPr id="24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咨询服务方法</a:t>
                </a:r>
                <a:endParaRPr/>
              </a:p>
            </p:txBody>
          </p:sp>
          <p:sp>
            <p:nvSpPr>
              <p:cNvPr id="2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个别咨询法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小组咨询法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网络咨询法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高校辅导员工作的常用方法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工作理念创新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以学生为中心，关注学生成长发展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以问题为导向，解决学生实际问题</a:t>
                </a:r>
                <a:endParaRPr/>
              </a:p>
            </p:txBody>
          </p:sp>
          <p:sp>
            <p:nvSpPr>
              <p:cNvPr id="25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工作方法创新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引入现代教育技术，提高工作效果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借鉴其他学科理论，丰富工作方法</a:t>
                </a:r>
                <a:endParaRPr/>
              </a:p>
            </p:txBody>
          </p:sp>
          <p:sp>
            <p:nvSpPr>
              <p:cNvPr id="26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工作机制创新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建立工作协同机制，形成工作合力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完善评价激励机制，提高工作积极性</a:t>
                </a:r>
                <a:endParaRPr/>
              </a:p>
            </p:txBody>
          </p:sp>
          <p:sp>
            <p:nvSpPr>
              <p:cNvPr id="26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高校辅导员工作的创新策略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高校辅导员工作的实践案例分析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案例一：思想政治教育与实践相结合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通过社会实践、志愿服务等活动，提高学生思想政治素质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将思想政治教育融入学生日常学习生活，实现潜移默化教育效果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案例二：个性化指导与服务体系构建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了解学生个性特点，提供个性化指导和服务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建立学生成长档案，关注学生成长发展过程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案例三：团队建设与协同创新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发挥辅导员团队优势，形成工作合力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探索辅导员与专业教师、家长等多方合作，共同推进学生成长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优秀高校辅导员工作经验分享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https://d.book118.com/118060001032006041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高校辅导员工作的理论与实践：读书笔记模板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2024-09-19T22:05:19.842</cp:lastPrinted>
  <dcterms:created xsi:type="dcterms:W3CDTF">2024-09-19T14:05:19Z</dcterms:created>
  <dcterms:modified xsi:type="dcterms:W3CDTF">2024-09-19T14:05:21Z</dcterms:modified>
</cp:coreProperties>
</file>