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1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A17B71-D411-4176-BEE2-2553C8203D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8F6B5A-F410-41D3-82F0-A256D5E620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5F1C42-4830-474F-84B0-EE18131F4A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AF3F17-71BB-4D0F-ADE2-218FB1BD8E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80B68F-B463-4781-AB5C-44A4703BC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147699-A5F4-440B-AF17-DABA3D4001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CAEB1B-8356-4BA9-BC48-465E19216F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34190E-FB43-4505-88EE-2FC55F174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E49BA1-D12C-4A7D-91C9-6252DBA5A4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AEC1E0-5826-4FC7-9389-08A7201879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3D247B-3FD0-4DF5-905B-3A9F34742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060005020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如何准备商业计划书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商业计划书概述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市场分析与定位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产品与服务设计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财务规划与预测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组织架构与人力资源配置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附录与参考资料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商业计划书概述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商业计划书是一份详细描述企业发展规划和策略的文档，用于向投资者、合作伙伴和其他相关方展示企业的商业模式、市场前景和竞争优势。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商业计划书定义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主要目的是吸引投资者和合作伙伴，获得资金和资源支持，推动企业发展。同时，商业计划书还可以帮助企业内部团队更好地理解企业战略和目标，形成共识和行动力。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商业计划书的目的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商业计划书的重要性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商业计划书能够全面展示企业的商业模式、市场前景和竞争优势，让投资者和合作伙伴看到企业的潜力和价值。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获得资金和资源支持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通过商业计划书，企业可以向投资者和合作伙伴展示自身的发展规划和策略，从而获得资金和资源支持，推动企业快速发展。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提高企业内部团队凝聚力和执行力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商业计划书可以帮助企业内部团队更好地理解企业战略和目标，形成共识和行动力，提高企业整体执行力和竞争力。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展示企业潜力和价值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摘要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简要概括商业计划书的核心内容和亮点，吸引读者的注意力。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公司概述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介绍公司的背景、历史、使命、愿景和核心价值观等。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分析目标市场的规模、增长趋势、竞争格局和客户需求等。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商业计划书的基本结构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产品或服务描述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详细描述产品或服务的特点、优势、定价策略和销售渠道等。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营销和销售策略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阐述企业的营销策略、销售渠道、市场推广和品牌建设等。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组织和管理团队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介绍公司的组织结构、管理团队、人力资源计划和企业文化等。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商业计划书的基本结构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提供公司的财务预测、资金需求和使用计划等，证明公司的盈利能力和投资回报。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财务预测和资金需求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分析公司面临的主要风险和挑战，提出相应的应对策略和措施。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风险评估和应对策略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附上相关的图表、数据、图片等辅助材料，增强商业计划书的可读性和说服力。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附录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商业计划书的基本结构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市场分析与定位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083" r="170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了解目标客户需求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深入研究目标客户的需求、偏好和消费行为，以便更好地满足他们的需求。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确定目标市场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根据产品或服务的特点，选择具有潜力的目标市场，如特定行业、地域或消费群体。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评估市场吸引力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分析目标市场的规模、增长率、盈利潜力等因素，以确定市场的吸引力。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目标市场选择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通过问卷调查、访谈、观察等方式收集市场需求信息，了解客户的需求和期望。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市场需求调研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运用统计分析和预测模型，对市场需求进行趋势分析和预测，以便制定合理的市场策略。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市场需求预测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根据客户的需求差异，将市场细分为不同的子市场，以便针对不同子市场制定个性化的营销策略。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市场需求细分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识别竞争对手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通过市场调研和公开信息，识别主要的竞争对手，并了解他们的产品或服务特点、市场份额和竞争优势。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评估竞争强度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分析市场的竞争格局和竞争强度，包括市场份额分布、价格战、广告战等。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分析竞争对手策略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深入研究竞争对手的市场策略、营销策略和产品策略等，以便制定有效的应对策略。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竞争态势分析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制定差异化策略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通过创新产品或服务特点、提供个性化定制、强调品牌特色等方式，与竞争对手形成差异化竞争优势。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调整市场定位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随着市场环境和客户需求的变化，及时调整市场定位策略，以保持竞争优势并实现可持续发展。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确定市场定位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根据目标市场的需求和竞争态势，确定产品或服务在市场中的定位，包括目标客户群体、产品特点和竞争优势等。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市场定位策略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产品与服务设计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明确产品的目标市场和消费者群体，以及产品在市场中的竞争地位。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产品组合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设计不同规格、功能、价格等多样化的产品组合，以满足不同消费者需求。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产品生命周期管理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预测产品的生命周期，制定相应的市场策略，确保产品在各阶段的顺利过渡。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产品线规划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服务需求分析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深入了解消费者需求，明确服务提供的内容和范围。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服务质量控制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建立服务质量监控机制，确保服务质量的稳定性和可靠性。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服务流程设计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设计高效、便捷的服务流程，包括服务接待、问题诊断、解决方案提供等环节。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服务流程设计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商标注册与保护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注册产品商标，加强品牌建设和保护，提高产品的知名度和美誉度。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保密协议与合同管理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与相关合作方签订保密协议和合同，确保商业机密的安全性和保密性。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专利申请与保护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对产品的核心技术和创新点进行专利申请，确保技术的独占性和竞争优势。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知识产权保护与策略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服务创新计划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关注行业动态和消费者需求变化，创新服务模式和内容，提升服务质量。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技术研发计划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加大技术研发力度，探索新技术、新材料和新工艺的应用，推动产品创新。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产品改进计划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收集用户反馈和市场信息，持续改进产品功能和性能，提高产品竞争力。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持续改进和创新计划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营销策略与实施</a:t>
            </a: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88790" y="1727965"/>
            <a:ext cx="2223892" cy="22238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40189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39979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明确品牌在市场中的定位，包括目标消费者、品牌差异化、品牌形象等。</a:t>
            </a:r>
          </a:p>
        </p:txBody>
      </p:sp>
      <p:sp>
        <p:nvSpPr>
          <p:cNvPr id="5" name="Freeform 5"/>
          <p:cNvSpPr/>
          <p:nvPr/>
        </p:nvSpPr>
        <p:spPr>
          <a:xfrm>
            <a:off x="1944903" y="2376958"/>
            <a:ext cx="1111666" cy="1111666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905753" y="1727965"/>
            <a:ext cx="2223892" cy="22238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461866" y="2284078"/>
            <a:ext cx="1111666" cy="1111666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35453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品牌传播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435243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制定品牌传播策略，包括广告、公关、内容营销等多种手段，提高品牌知名度和美誉度。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695449" y="1727965"/>
            <a:ext cx="2223892" cy="222389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68750" y="2352498"/>
            <a:ext cx="902208" cy="926058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546848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品牌保护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46638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建立品牌保护机制，包括商标注册、维权打假等措施，确保品牌形象不受损害。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品牌建设与管理</a:t>
              </a:r>
            </a:p>
          </p:txBody>
        </p:sp>
      </p:grp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24" b="24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分析目标市场和消费者需求，制定适合的渠道拓展计划，包括线上和线下渠道。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渠道规划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积极寻找新的销售渠道和合作伙伴，扩大市场份额。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渠道拓展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对现有渠道进行定期评估和调整，提高渠道效率和销售业绩。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渠道优化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渠道拓展与优化</a:t>
              </a:r>
            </a:p>
          </p:txBody>
        </p:sp>
      </p:grp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https://d.book118.com/118060005020006043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132</Paragraphs>
  <Slides>22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2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2024-09-22T14:26:32.372</cp:lastPrinted>
  <dcterms:created xsi:type="dcterms:W3CDTF">2024-09-22T06:26:32Z</dcterms:created>
  <dcterms:modified xsi:type="dcterms:W3CDTF">2024-09-22T06:26:34Z</dcterms:modified>
</cp:coreProperties>
</file>