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3EB4B-B1FE-4D33-A5C4-EB0105CD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42C6B-F25D-4026-A4DD-3ED139CB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AA95E-9296-418B-A8AD-1A283E72F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40A81-F608-4EDB-AB77-0747645B2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D5AF8-B4CB-491D-AFB1-16DA3A0D0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9796E-8682-43AD-8950-8D335422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5EF9C8-2078-497D-ADE8-82AC81D1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DBEA8-6489-4B85-9FBF-4952B0DE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44917-0550-4464-A9A4-81644C8B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F54CC-14CD-4899-B4B2-5B664B060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8EEEC-E4A5-442E-872A-BB0962543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0021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三角函数的变换与图像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三角函数图像及其性质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三角函数变换规律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三角函数在实际问题中应用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复杂三角函数图像识别方法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10" r="152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角度与弧度的转换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1度等于π/180弧度，1弧度等于180/π度。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以度作为角的度量单位，规定周角为360度。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弧度制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以弧长等于半径的圆心角所对的弧长为1弧度，作为角的度量单位。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角度与弧度制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98" r="1259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在直角三角形中，正弦值等于对边长度除以斜边长度，即sinθ=y/r。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正弦函数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余弦函数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正切函数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三角函数性质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在直角三角形中，余弦值等于邻边长度除以斜边长度，即cosθ=x/r。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在直角三角形中，正切值等于对边长度除以邻边长度，即tanθ=y/x。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正弦、余弦函数具有周期性、奇偶性、有界性等性质；正切函数具有周期性、奇函数等性质。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三角函数定义及性质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诱导公式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利用三角函数的和差化积、积化和差等公式，可以将任意角的三角函数转化为锐角三角函数进行计算。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正弦、余弦函数的周期为2π，正切函数的周期为π。这意味着在周期内，函数的图像会重复出现。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利用周期性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在计算或证明与三角函数有关的问题时，可以利用周期性将问题转化到基本周期内进行讨论，从而简化问题。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诱导公式与周期性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三角函数图像及其性质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正弦函数y=sinx的图像是一个周期函数，图像在y轴上下波动，最高点为1，最低点为-1。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正弦函数具有周期性，周期为2π，即sin(x+2π)=sinx。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正弦函数是奇函数，即sin(-x)=-sinx。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在每一个周期内，正弦函数先增后减。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正弦函数图像与性质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余弦函数具有周期性，周期为2π，即cos(x+2π)=cosx。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在每一个周期内，余弦函数先减后增。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余弦函数是偶函数，即cos(-x)=cosx。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余弦函数y=cosx的图像也是一个周期函数，图像在y轴上下波动，最高点为1，最低点为-1。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余弦函数图像与性质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正切函数y=tanx的图像是一个非周期函数，图像在y轴上无限延伸。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正切函数的定义域为x≠kπ+π/2（k为整数），在这些点上函数值不存在。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正切函数是奇函数，即tan(-x)=-tanx。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在每一个区间内，正切函数是单调递增的。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正切函数图像与性质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三角函数变换规律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平移变换规律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左加右减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函数图像在x轴方向上的平移遵循“左加右减”的原则，即向左平移则x值增加，向右平移则x值减小。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上减下加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函数图像在y轴方向上的平移遵循“上减下加”的原则，即向上平移则y值减小，向下平移则y值增加。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横向伸缩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函数图像的横向伸缩由函数中的x的系数决定。当系数大于1时，图像横向压缩；当系数小于1时，图像横向拉伸。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纵向伸缩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函数图像的纵向伸缩由函数中的y的系数决定。当系数大于1时，图像纵向拉伸；当系数小于1时，图像纵向压缩。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伸缩变换规律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https://d.book118.com/118060021020006033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2024-09-10T22:57:40.502</cp:lastPrinted>
  <dcterms:created xsi:type="dcterms:W3CDTF">2024-09-10T14:57:40Z</dcterms:created>
  <dcterms:modified xsi:type="dcterms:W3CDTF">2024-09-10T14:57:42Z</dcterms:modified>
</cp:coreProperties>
</file>