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BC380-E96F-4EEF-ADE2-F9E3F7024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0283B-C48D-48E5-9452-56B03D5E7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CE5585-ADD5-4FE2-853C-90B79DBAB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A5E63B-2AFA-404B-AE95-7923E3EE6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15013B-6A21-4DA2-A85A-B95C01696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919F86-B295-4A57-9CA6-C701A2548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3EEFF8-65BA-47F9-A606-17FD19BCB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6CA663-FD05-45E0-9466-0F1CAEBCC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E2222D-0B48-43C0-9C52-E0C210683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09508-76E5-4923-BCED-36CB6147C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9C7B96-1FA9-4A62-B037-DD08E3935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60061117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康复护理日常管理制度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康复护理日常管理规定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康复护理人员职责与要求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康复护理安全与风险管理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康复护理质量持续改进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康复护理未来发展趋势与展望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08" r="328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681" r="336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康复护理不仅关注患者的身体健康，还注重其心理和社会适应能力的提升。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康复护理是指通过一系列措施，帮助因疾病、损伤或残疾导致身体或心理功能障碍的患者恢复健康、提高生活质量的过程。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帮助患者最大限度地恢复身体功能、减轻疼痛、提高生活自理能力和社会适应能力。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以患者为中心，根据其具体需求和情况制定个性化的护理计划，注重整体护理和全面评估。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康复护理的目标和原则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00" r="31000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提高患者的生活质量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通过改善患者的身体和心理状况，提高其生活自理能力和社会参与度，使其能够更好地融入社会和生活。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促进患者的全面康复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康复护理不仅关注患者的生理功能恢复，还注重其心理和社会适应能力的提升，有助于患者的全面康复。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降低医疗费用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通过有效的康复护理，可以减少患者再次住院或长期卧床的情况，从而降低医疗费用和减轻家庭负担。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康复护理日常管理规定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患者入院评估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对患者的病情、病史、康复需求等进行全面评估，为制定康复护理计划提供依据。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在康复护理过程中，定期对患者进行评估，了解康复进展情况，调整康复护理计划。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建立规范的评估记录制度，确保评估结果的准确性和完整性，为患者康复提供可靠依据。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患者评估与记录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按照康复护理计划，采取相应的护理措施，包括物理疗法、作业疗法、言语治疗等，确保计划的顺利实施。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调整计划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在康复护理过程中，根据患者情况及时调整护理计划，以适应患者的康复进展和需求。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根据患者评估结果，制定个性化的康复护理计划，明确护理目标、措施和时间安排。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康复护理计划与实施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17" b="191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康复护理效果评估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评估指标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建立科学的评估指标体系，包括日常生活能力、运动功能、认知功能等方面，全面评价患者的康复效果。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对患者进行定期的康复护理效果评估，了解康复进展情况，为后续的康复护理提供依据。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反馈与改进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将评估结果及时反馈给医护人员和患者，针对存在的问题和不足进行改进，提高康复护理质量。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康复护理人员职责与要求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康复护理人员需具备相关的专业资质认证，如国家康复师资格证等，以确保其具备从事康复护理工作的专业知识和技能。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资质认证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康复护理人员需定期参加相关的培训课程，以更新和提升自己的专业知识和技能，确保能够为患者提供优质的康复护理服务。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康复护理人员资质与培训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评估与计划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康复护理人员需对患者进行全面的评估，了解患者的病情和康复需求，制定个性化的康复计划。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实施康复治疗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根据康复计划，康复护理人员需采取相应的康复治疗措施，如物理疗法、作业疗法等，帮助患者恢复身体功能。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记录与报告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康复护理人员需对患者康复情况进行详细记录，定期向医生或治疗师报告患者情况，以便对康复计划进行及时调整。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康复护理人员还需对患者及其家属进行康复知识和技能的宣传教育，帮助他们了解康复过程和自我护理方法。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康复护理人员的工作职责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https://d.book118.com/118060061117006033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2024-09-11T19:35:54.322</cp:lastPrinted>
  <dcterms:created xsi:type="dcterms:W3CDTF">2024-09-11T11:35:54Z</dcterms:created>
  <dcterms:modified xsi:type="dcterms:W3CDTF">2024-09-11T11:35:56Z</dcterms:modified>
</cp:coreProperties>
</file>