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9B4C2-2F8D-4A5B-A51E-340DB2844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AF168-3CA2-4F9D-A8A7-791D012A4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10ADF-2C37-483B-AB3A-B9F8D4905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038B4-BD1D-4D2E-993D-77832E9E3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E1FB4-5856-46F9-B7F2-C93A0241C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E54723-1DFD-4EFD-AE0E-440B28F4A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C8C996-B847-4E91-BA24-24578CF93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F1827-5FA3-4241-88A6-4FA8879CF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DE7DC-79AF-4DC8-A631-288ED4664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9666F-6029-4E9F-9CE3-8430BB256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2AE70-2E42-4859-AF1C-7E552A2E7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11331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大学生配音活动策划书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配音活动需要大学生具备良好的语言组织能力和表达能力，通过参与活动，可以锻炼大学生的口语表达和语音技巧。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培养大学生的语言表达能力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配音活动可以丰富大学生的课余生活，提供多元化的文化体验，有助于营造积极向上的校园氛围。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丰富校园文化生活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通过参与配音活动，大学生可以了解配音行业的发展状况和市场需求，为未来的职业规划提供参考。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促进大学生对配音行业的了解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大学生配音活动的意义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目前大学生配音活动的参与人数相对较少，缺乏广泛的群众基础和影响力。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参与人数较少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活动形式单一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缺乏专业指导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现有的配音活动形式较为单一，缺乏创意和新意，难以吸引更多大学生的关注和参与。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在配音技巧和行业知识方面，大学生普遍缺乏专业指导和培训，影响了活动的质量和效果。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大学生配音活动的现状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大学生配音活动的目标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扩大参与范围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通过宣传推广和活动创新，吸引更多的大学生参与配音活动，提高活动的知名度和影响力。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提高活动质量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加强专业指导和培训，提高大学生的配音技巧和活动组织水平，提升整体活动质量。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促进配音行业的发展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通过培养大学生的配音兴趣和能力，为配音行业输送更多优秀人才，推动行业的发展和进步。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活动主题应与配音相关，可以是一个具体的动画、电影或电视剧，也可以是一个配音相关的主题如“用声音诠释情感”。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主题应具有吸引力，能够激发大学生的参与热情，同时能够吸引赞助商和媒体的关注。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主题吸引力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活动可以允许个人或团队参赛，参赛者可以根据自己的喜好和实际情况选择。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活动可以在线上或线下进行，线上活动可以通过网络平台进行评选和展示，线下活动可以提供现场配音表演和交流机会。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线上或线下活动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个人或团队参赛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在活动开始前，通过校园广播、海报、社交媒体等方式进行广泛宣传，提高活动的知名度和参与度。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设定具体的报名时间和方式，接受个人或团队的报名。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根据活动形式，线上或线下进行比赛，可以是初赛、复赛和决赛等环节。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在比赛结束后，举行颁奖仪式，颁发奖项并表彰优秀选手。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颁奖阶段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利用校园广播、海报、社交媒体等多种渠道进行宣传。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强调活动主题、时间、地点、参赛对象和奖励等信息，同时可以邀请往届优秀选手分享经验，提高活动的吸引力。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活动宣传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https://d.book118.com/118061133131006040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2024-09-19T10:33:50.661</cp:lastPrinted>
  <dcterms:created xsi:type="dcterms:W3CDTF">2024-09-19T02:33:50Z</dcterms:created>
  <dcterms:modified xsi:type="dcterms:W3CDTF">2024-09-19T02:33:52Z</dcterms:modified>
</cp:coreProperties>
</file>