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0AA98-79AA-497A-BC52-B78D5209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E9C9A-2F52-4CAC-98C9-68D5CA49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E26E-71CF-42E3-A2E1-8213810A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88FAE-7A6E-4B46-B7BC-E0E1013B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3180C-29F9-4BFB-8E46-E6B98279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7C83-99DE-4F44-BA4F-835B85EE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4D4ED-4523-4E98-B395-3372F706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ED401-27A2-40C7-A6FA-2423C814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C8759-FABA-4B4C-96A8-0372B481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CBF0C-FCE3-432F-8BE1-A9F099DD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8EC5E-EE8A-4074-B23C-89B4A36B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3105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大客户营销管理中的个性化定制与需求满足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需求满足策略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个性化定制与需求满足的实践案例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随着市场竞争的加剧，企业需要更加关注客户需求，提供个性化定制服务，以满足不同客户群体的需求，从而在竞争中脱颖而出。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大客户往往有着更高的需求和更严格的标准，他们希望得到更加个性化、专业化的服务。企业需要通过个性化定制来满足这些需求，提升客户满意度和忠诚度。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营销管理的变革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传统的营销管理模式已经难以适应市场的变化和客户的需求，企业需要转变营销观念，从以产品为中心转向以客户为中心，实现个性化定制与需求满足。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通过个性化定制服务，企业可以更好地满足大客户的需求，提升客户满意度和忠诚度，从而建立长期稳定的合作关系。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个性化定制服务能够增加产品的附加值，提高产品的竞争力，从而促进销售增长。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为大客户提供个性化定制服务，可以展现企业的专业能力和服务水平，增强品牌影响力，吸引更多潜在客户。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个性化定制服务需要企业具备强大的研发和设计能力，能够推动企业在产品、技术和服务等方面的创新，提升企业的核心竞争力。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通过市场调研、大数据分析等方式，了解客户的行业趋势、业务需求、购买偏好等信息。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与客户保持密切沟通，定期拜访、交流，深入了解客户的实际需求和期望。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对收集到的客户需求和偏好信息进行整理、分析，评估其对产品和服务的影响。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根据客户的特定需求，对产品进行定制化设计，包括功能、性能、外观等方面。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提供灵活的产品配置选项，允许客户根据自己的需求选择合适的配置。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针对客户的特殊需求，提供个性化的服务方案，如专属客户经理、优先响应等。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制定个性化产品方案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针对每个大客户的具体情况，制定一对一的营销策略，提高营销效果。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根据客户的行业、地域等特征，进行有针对性的产品推广和宣传。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建立完善的客户关系管理系统，对大客户进行持续跟踪和服务，提高客户满意度和忠诚度。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需求满足策略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及时响应客户需求变化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灵活调整产品方案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根据客户需求和市场变化，及时调整产品方案，确保产品始终与客户需求保持一致。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建立快速响应机制，对客户的需求变化进行及时跟踪和反馈，确保客户需求得到迅速满足。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提供个性化的定制服务，根据客户的具体需求，量身打造符合客户需求的解决方案。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定期对客户进行回访，了解客户的使用情况和需求变化，及时进行产品维护和升级，确保产品始终保持良好的使用状态。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专业售后服务团队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组建专业的售后服务团队，为客户提供全面、周到的售后服务，确保客户在使用过程中遇到的问题得到及时解决。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24小时在线支持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提供24小时在线支持服务，随时解答客户在使用过程中遇到的问题，确保客户在使用过程中无后顾之忧。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提供优质售后服务与支持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不断进行产品创新和研发，推出更加符合客户需求的新产品和新服务，满足客户日益增长的需求。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建立完善的质量管理体系，对产品和服务质量进行全面监控和管理，确保产品和服务始终保持高品质水平。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积极收集客户的反馈意见，对产品和服务进行持续改进和优化，提高客户满意度。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持续改进产品与服务质量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https://d.book118.com/118063105117006026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2024-09-04T05:50:18.983</cp:lastPrinted>
  <dcterms:created xsi:type="dcterms:W3CDTF">2024-09-03T21:50:19Z</dcterms:created>
  <dcterms:modified xsi:type="dcterms:W3CDTF">2024-09-03T21:50:21Z</dcterms:modified>
</cp:coreProperties>
</file>