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FEDD7-5520-4132-AEE6-BD425F161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DC07C-3B97-40ED-8C5E-DF7954337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14321-428B-4F1B-A5A1-8BEF9D7FA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8D2CC-2876-470D-AF77-B983737CB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82FAC6-F1E2-40BF-857C-290D0F585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9130F5-4EAE-4DA3-BC26-2C829F2E7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2A7450-70B1-4DEE-8275-CE35DAF4D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7CA07-B7C2-49B1-84AD-C77B991E1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8B6EC-E86D-47F4-B206-963F67E0A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AD65E-452D-423F-9DCF-D1099A13D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E69DC-A8CC-4CDB-8C6E-DF2456D24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64006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产褥感染相关护理诊断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产褥感染的护理诊断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产褥感染的预防与控制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产褥感染的护理实践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产褥感染的护理研究与发展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产褥感染概述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产褥感染的定义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产褥感染是指产妇在分娩及产褥期生殖道受病原体侵袭，引起局部或全身感染，其发病率约为6%。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产褥感染主要发生在产后2周内，临床表现为发热、疼痛、异常恶露等。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产褥感染的护理诊断需要针对感染的原因、症状、预防措施等方面进行综合考虑。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292" r="7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急性盆腔腹膜炎及弥漫性腹膜炎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多由于产后出血、胎盘残留、子宫穿孔等因素引起，表现为高热、腹痛、腹胀等。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急性外阴、阴道、宫颈炎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多由于分娩时会阴损伤、手术产、孕期性生活等因素引起，表现为局部红肿、疼痛、脓性分泌物等。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急性子宫内膜炎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多由于胎膜早破、产程延长等因素引起，表现为发热、下腹痛、恶露增多等。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产褥感染的分类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产褥感染最常见的原因是细菌感染，如链球菌、葡萄球菌、大肠杆菌等。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病毒感染也是产褥感染的常见原因之一，如疱疹病毒、巨细胞病毒等。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支原体感染也可引起产褥感染，表现为发热、咳嗽等症状。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产褥感染的病因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产褥感染的护理诊断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密切观察产妇体温、脉搏、呼吸等生命体征，以及子宫复旧情况、恶露的量与性状等，判断感染程度。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观察感染症状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确保产妇会阴部清洁干燥，及时更换卫生巾，使用消毒会阴垫，避免交叉感染。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遵循医生的治疗方案，按时给药，并观察抗生素治疗的效果。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感染症状的观察与护理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评估产妇疼痛的程度和性质，了解疼痛对产妇生理和心理的影响。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708" r="2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采取适当的疼痛缓解措施，如使用止痛药、热敷或按摩等，以减轻产妇的疼痛。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给予产妇心理支持，鼓励她们表达疼痛感受，帮助她们树立战胜疼痛的信心。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认知干预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向产妇普及产褥感染的相关知识，帮助她们正确认识疾病，消除不必要的恐慌和焦虑。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关注产妇的情绪变化，了解她们的心理需求和顾虑，给予适当的安慰和支持。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鼓励家庭成员参与产妇的护理，给予家庭支持和亲情关怀，促进产妇的康复。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根据产妇的病情和营养状况，提供个性化的饮食指导，建议多摄入高蛋白、低脂肪的食物。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对于营养不良或食欲不振的产妇，遵医嘱补充必要的营养素，如维生素、矿物质等。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补充营养素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避免食用辛辣、刺激性食物和易致敏食物，以免加重感染症状。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控制感染食物摄入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营养护理诊断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https://d.book118.com/118064006044006027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2024-09-05T03:16:39.070</cp:lastPrinted>
  <dcterms:created xsi:type="dcterms:W3CDTF">2024-09-04T19:16:39Z</dcterms:created>
  <dcterms:modified xsi:type="dcterms:W3CDTF">2024-09-04T19:16:41Z</dcterms:modified>
</cp:coreProperties>
</file>