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EA23D-C970-447C-BCB4-3050D20E4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47D38-34CF-43B8-AE07-036B9EA74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A4E28-394F-48B6-9903-5EC482609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71116-49D1-471C-82F5-721D57F46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55698C-34CD-4368-B774-C297C825B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4B5E6D-7B50-45BF-9E10-551370CB4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C2D816-F448-43AF-A10F-87ADF54BA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2B710-E0C7-4982-9473-B5378EDD3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ADB32-67CC-4554-95FC-852486908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A257A-DA82-4924-B84B-FF1057318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0D324-3CE3-46C1-8F7C-DCFF3D46B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411207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理解教师仪表对学生学习积极性的影响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教师仪表的定义与内涵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教师仪表对学生学习积极性的影响机制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实证研究：教师仪表对学生学习积极性的影响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教师如何提升仪表以促进学生学习积极性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提升学生学习积极性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探讨教师仪表如何影响学生的学习积极性，进而提出改进措施，提升学生的学习效果。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填补研究空白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尽管教师仪表在教学中的重要性已得到广泛认可，但关于其对学生学习积极性影响的研究仍显不足。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应对教育挑战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随着教育环境的变化，教师需要更加注重自身仪表，以应对学生日益多样化的学习需求。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教师仪表的定义和内涵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明确教师仪表的构成要素，如服饰、言谈举止、教学态度等。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教师仪表对学生学习积极性的影响机制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探讨教师仪表如何影响学生的认知、情感和行为，进而影响其学习积极性。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不同年级和学科教师仪表的差异性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比较不同年级和学科教师在仪表方面的表现，并分析其对学生学习积极性的影响。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改进教师仪表的策略和措施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基于实证研究结果，提出针对性的改进策略和措施，以提升教师仪表水平，进而提高学生学习积极性。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教师仪表的定义与内涵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教师仪表指的是教师在教学过程中所展现出的整体形象，包括服饰、言谈举止、教态等方面。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作为教师，他们的仪表往往成为学生模仿的对象，对学生的审美观、价值观产生潜移默化的影响。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教师仪表的概念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教师的服饰应整洁、大方、得体，符合职业身份和场合要求，避免过于夸张或随意的装扮。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服饰打扮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教师应使用规范的语言，表达清晰、准确、流畅，同时注意礼貌和尊重他人，展现出良好的教养和修养。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教师的教态要自然、亲切、和蔼，与学生保持良好的互动和沟通，营造出轻松愉悦的学习氛围。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教态表现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教师仪表的构成要素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学习兴趣激发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教师仪表得体、大方，能够让学生对教师产生好感，进而对所学课程产生兴趣，提高学习积极性。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学习效率提升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教师仪表整洁、端庄，有利于营造出一个良好的学习环境，使学生能够更加专注于学习，提高学习效率。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品德修养引导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教师作为学生的楷模和榜样，他们的仪表和行为将对学生的品德修养产生深远的影响。一个具有良好仪表的教师，能够引导学生树立正确的价值观和审美观。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教师仪表与学生学习的关系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教师仪表对学生学习积极性的影响机制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传递正面信息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教师的仪表能够传递出对学生的尊重、关爱和信任，让学生感受到教师的温暖和关怀，从而更加积极地投入学习。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教师仪表整洁、大方、得体，能够为学生树立一个积极向上的榜样，激发学生的学习动力。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教师的仪表能够营造出一种严谨、认真、活泼的教学氛围，让学生在轻松愉悦的环境中学习，提高学习效果。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208" r="14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教师仪表的示范作用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激发学生兴趣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教师通过自身仪表的展现，引导学生关注课堂内容，激发学生的学习兴趣和好奇心，提高学生的学习效率。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促进学生进步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教师对学生的鼓励和期望能够激励学生不断努力进步，挑战自我，实现自我价值。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增强学生自信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教师对学生的认可和赞赏能够增强学生的自信心，激发学生的学习热情，让学生更加主动地参与课堂活动。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教师仪表的激励作用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https://d.book118.com/118064112077006027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2024-09-05T13:27:28.731</cp:lastPrinted>
  <dcterms:created xsi:type="dcterms:W3CDTF">2024-09-05T05:27:28Z</dcterms:created>
  <dcterms:modified xsi:type="dcterms:W3CDTF">2024-09-05T05:27:30Z</dcterms:modified>
</cp:coreProperties>
</file>