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5FE5D-717D-450A-9B14-E8ADB35D8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47940B-F073-4CEB-84C0-9D31D751E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53467A-DA03-439B-A658-7808561DE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A76FE-86EF-4F62-B1AB-BE9097665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10EDA08-9F89-4E59-9955-D3381717F7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996D2-5507-4246-BD87-A53F71248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952CA-CE37-4E58-BC65-AE695097B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6A241-C96A-4E24-80C5-657EA3D2FD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E47FB-26E4-43F6-8A0A-4806F8D35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149259-4935-4346-8A92-AC9BFE1A2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70565-49BE-47D7-8342-D1E17F140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64130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纳入家庭教育大计发挥家长会的作用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家庭教育的重要性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家长会在家庭教育中的地位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如何发挥家长会在家庭教育中的作用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家长会实践案例分析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家庭教育的重要性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家庭教育具有长期性、渗透性、针对性和灵活性等特点，是学校教育和社会教育的基础和补充。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家庭教育是指在家庭环境中，由父母或其他监护人对孩子进行的教育活动，旨在促进孩子的全面发展。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811" b="2081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塑造性格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家庭教育对孩子性格的塑造起着至关重要的作用，良好的家庭教育有助于培养孩子积极向上、乐观开朗的性格。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培养习惯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家庭教育是孩子良好习惯养成的重要途径，家长通过言传身教，引导孩子养成良好的生活习惯和学习习惯。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提升能力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家庭教育注重培养孩子的各项能力，如认知能力、社交能力、创新能力等，为孩子的未来发展奠定基础。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家庭教育对孩子成长的影响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8570" b="8570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相互补充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家庭教育和社会教育在孩子的成长过程中相互补充，共同促进孩子的全面发展。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良好的家庭教育可以为社会教育提供良好的基础，同时社会教育也可以为家庭教育提供有益的补充和支持。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相互融合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在现代教育中，家庭教育和社会教育的界限逐渐模糊，二者相互融合，共同构建孩子的成长环境。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家庭教育与社会教育的关系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家长会在家庭教育中的地位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家长会具有组织、协调、指导和监督的功能，能够推动家庭教育的有效开展。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家长会是学校与家庭之间的桥梁，旨在加强家校合作，共同促进学生的全面发展。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50" r="1475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家长会能够为家长和学校提供一个交流平台，让家长更好地了解学校的教育理念和教学方法，同时也让学校更深入地了解学生的家庭背景和成长环境。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促进家校沟通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家长会可以为家长提供教育孩子的专业指导，帮助家长树立正确的教育观念，掌握科学的教育方法，提高家庭教育的质量。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提供教育指导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家长会能够协调家庭和学校的教育资源，形成教育合力，共同培养学生的综合素质和个性特长。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推动家校共育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家长会在家庭教育中的作用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教育目标的互补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学校教育注重知识的传授和能力的培养，而家庭教育则更注重品德的养成和情感的熏陶。家长会能够协调两者的教育目标，使之相互补充、相互促进。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教育内容的互补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学校教育以学科知识为主，而家庭教育则涉及生活技能、社会交往、心理健康等多方面内容。家长会可以引导家长关注孩子的全面发展，弥补学校教育的不足。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教育方式的互补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学校教育以课堂教学为主，而家庭教育则更注重实践和体验。家长会可以鼓励家长积极参与孩子的实践活动，促进孩子在实践中学习和成长。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家长会与学校教育的互补性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如何发挥家长会在家庭教育中的作用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加强与学校的沟通与协作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积极与学校保持密切联系，及时了解学校教育动态和学生情况，为学校教育和家庭教育提供有力支持。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建立完善的家长会制度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制定家长会的章程、组织结构和运作规则，确保家长会有序、规范地运作。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选举产生负责任的家长会领导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通过民主选举产生具有责任心、组织协调能力和领导才能的家长会领导，确保家长会的领导力量。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加强家长会的组织与管理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510" b="351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提高家长会的参与度和互动性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鼓励家长积极参与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通过多种方式鼓励家长积极参与家长会活动，如设置奖励机制、提供交流平台等，增强家长的参与意识和积极性。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加强家长之间的互动交流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组织家长之间的经验分享、问题讨论等活动，促进家长之间的互动交流，提高家长的育儿水平和家庭教育质量。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创新家长会的形式和内容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采用多种形式和手段，如讲座、研讨会、亲子活动等，丰富家长会的内容和形式，提高家长会的吸引力和实效性。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https://d.book118.com/118064130056006032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2024-09-09T21:51:38.722</cp:lastPrinted>
  <dcterms:created xsi:type="dcterms:W3CDTF">2024-09-09T13:51:38Z</dcterms:created>
  <dcterms:modified xsi:type="dcterms:W3CDTF">2024-09-09T13:51:40Z</dcterms:modified>
</cp:coreProperties>
</file>