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2E875-B06A-4E85-B5DE-454B3381D5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19D8F1-22A6-45AA-BC85-C7F2DB748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F1F691-CBA5-4B61-A65B-6793F0F23B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01A204-0EDE-4ECB-AAC9-F5F88B884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6B96A3-8611-4E3D-96E3-FF1E4D3D6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9EDB46-A8FE-4A29-BA1B-D315C8F0D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61D39A-E8E6-4DD6-A245-0D788ECDBD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ED0EDA-F700-4339-A236-BBA922318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F7F98A-BA89-44D6-9ABA-9E6E7B2E32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7BABD1-3BE3-4EFF-86C8-B9E3A764C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767C24-B8BC-4156-B1EC-1090747FA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80641311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/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仪器仪表行业2024年质量提升与新制度引领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质量提升战略与实践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新技术应用与创新驱动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供应链管理优化与协同发展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市场营销策略调整及品牌塑造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政策法规变动对企业经营影响分析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仪器仪表是用于测量、观察、计算各种物理量、化学量、生物量等的器具或设备，广泛应用于工业、农业、科研、医疗等领域。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按照测量对象和应用领域，仪器仪表可分为温度仪表、压力仪表、流量仪表、物位仪表、分析仪器等。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仪器仪表行业概述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随着全球经济的发展和工业化进程的加速，仪器仪表市场规模不断扩大。根据市场研究机构的数据，2022年全球仪器仪表市场规模已经超过1000亿美元。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未来几年，随着新技术、新工艺的不断涌现和应用领域的不断拓展，仪器仪表市场将继续保持快速增长。同时，随着全球环保意识的提高和绿色发展的要求，高效、节能、环保的仪器仪表产品将更受欢迎。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目前，全球仪器仪表市场呈现多元化竞争格局，包括国际知名品牌和众多中小企业。国际知名品牌在技术、品质、服务等方面具有较大优势，而中小企业则通过灵活的经营策略和个性化产品满足特定市场需求。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全球仪器仪表市场的主要参与者包括西门子、霍尼韦尔、艾默生、施耐德等跨国企业，以及中国的一些知名企业如中控技术、川仪股份等。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各国政府对仪器仪表行业的管理和监管政策不同，包括市场准入、技术标准、环保要求等方面。同时，一些国际组织和行业协会也制定了相关标准和规范，对行业发展产生影响。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对仪器仪表行业的影响主要表现在市场准入、技术标准、环保要求等方面。例如，一些国家实施严格的环保政策，对高污染、高能耗的仪器仪表产品实行限制或禁止生产和使用，推动行业向绿色、低碳方向发展。同时，技术标准的不断提高也促使企业加强技术研发和产品创新，提高产品的技术含量和附加值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质量提升战略与实践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强化全员质量意识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通过培训、宣传等方式提高全员对质量的重视程度，树立“质量第一”的观念。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完善质量管理体系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建立健全质量管理体系，包括质量方针、目标、职责、流程、制度等，确保质量工作的系统性和有效性。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引入先进质量管理方法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学习借鉴国际先进的质量管理方法，如六西格玛管理、精益管理等，提升企业质量管理水平。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质量管理体系建设与完善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4" b="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优化供应商管理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与供应商建立长期稳定的合作关系，实施供应商动态管理，定期对供应商进行评价和调整。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严格供应商筛选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建立供应商评价机制，对供应商进行全面、客观的评估，确保选择优质的供应商。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加强原材料质量控制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建立原材料质量标准，对进厂原材料进行严格检验，确保原材料质量符合要求。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原材料采购与供应商管理优化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417" b="17417"/>
          <a:stretch>
            <a:fillRect/>
          </a:stretch>
        </p:blipFill>
        <p:spPr>
          <a:xfrm>
            <a:off x="454963" y="1569535"/>
            <a:ext cx="4219249" cy="4219248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强化过程控制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建立完善的生产过程质量控制体系，对关键工序和特殊过程实施重点控制，确保产品质量稳定。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引入先进工艺技术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采用先进的生产工艺和技术，提高生产效率和产品质量，降低生产成本。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加强设备维护和保养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建立完善的设备管理制度，定期对生产设备进行维护和保养，确保设备处于良好状态。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生产过程质量控制方法改进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加强产品认证工作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积极开展产品认证工作，如ISO9001质量管理体系认证、CE认证等，提升企业产品的国际竞争力。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建立产品质量追溯体系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建立完善的产品质量追溯体系，实现产品质量信息的可追溯性，便于质量问题的分析和处理。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完善产品检测手段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配备先进的产品检测设备和专业的检测人员，对产品进行全面、准确的检测，确保产品质量符合要求。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产品检测与认证体系完善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新技术应用与创新驱动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8" b="2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569" b="456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15" b="281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智能化仪器仪表发展动态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智能化技术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随着人工智能、机器学习等技术的不断发展，仪器仪表的智能化水平不断提升，实现自适应、自学习、自优化等功能。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高精度测量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采用先进的传感器、控制算法等技术，提高仪器仪表的测量精度和稳定性，满足高端装备制造、新能源等领域对高精度测量的需求。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模块化设计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模块化设计使得仪器仪表更加灵活多变，方便用户根据需求进行定制和扩展，降低使用成本和维护难度。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通过物联网技术，实现对仪器仪表的远程监控和数据采集，提高运维效率和管理水平。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远程监控与数据采集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物联网技术可实现仪器仪表之间的互联互通，实现设备间的协同工作和数据共享，提高整体系统性能。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设备互联与协同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基于物联网技术的大数据分析，为仪器仪表的智能化管理提供决策支持，优化设备运行和维护策略。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智能化管理与决策支持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物联网技术在仪器仪表中应用前景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工艺优化与改进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利用大数据分析技术，对仪器仪表的工艺参数进行优化和改进，提高产品质量和生产效率。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预测性维护与健康管理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基于大数据分析的预测性维护技术，可实现对仪器仪表的故障预测和健康管理，降低维修成本和停机时间。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质量追溯与问题定位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通过对仪器仪表运行数据的分析，实现质量追溯和问题定位，及时发现并解决潜在的质量问题。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大数据分析在质量提升中作用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https://d.book118.com/118064131127006026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2024-09-04T08:44:24.239</cp:lastPrinted>
  <dcterms:created xsi:type="dcterms:W3CDTF">2024-09-04T00:44:24Z</dcterms:created>
  <dcterms:modified xsi:type="dcterms:W3CDTF">2024-09-04T00:44:26Z</dcterms:modified>
</cp:coreProperties>
</file>