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F8063A-8A63-4ABF-826D-FC7C9A7F1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74D6B7-0A4B-46CB-8FC4-5C2EE8AF0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A2D66-16B5-47B8-938B-18B0C2DA4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87CC88-D568-4B07-86AD-923ACE07B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A75065-EB45-4FE4-BD6E-CAA9B8215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E0ED91-5597-4986-BB1C-AB17CD9F4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D01D02-449F-4FEB-BF96-0EBF41836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25BC7F-5FE5-4ECC-9F27-CB15079DE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7D6F96-FFFB-4091-BCF1-3A1CD639D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0E3496-1362-4DC7-A2ED-CCB796E52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946A2E-DC09-41AB-B18E-758BAB12D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641331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游戏行业招商规划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游戏行业现状及发展趋势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游戏类型与产品特点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招商策略及合作模式探讨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目标客户群体定位及需求分析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招商计划制定与执行方案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风险防范与应对措施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市场规模与增长速度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全球游戏市场规模持续扩大，其中中国游戏市场已成为全球最大的游戏市场之一。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增长速度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随着游戏技术的不断创新和玩家需求的提高，游戏行业保持了较快的增长速度，预计未来几年仍将保持稳健增长。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游戏用户年龄分布广泛，以年轻人为主，但中老年用户群体也在逐渐增多。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性别比例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游戏用户性别比例趋于均衡，女性用户比例逐年上升。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游戏用户地域分布广泛，一线城市及沿海地区用户密度较高。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用户群体特征分析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270" r="2727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随着中国游戏市场的竞争加剧，越来越多的游戏企业开始拓展海外市场，游戏出海成为行业热点。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游戏出海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随着5G技术的普及和云计算技术的发展，云游戏逐渐成为游戏行业的新趋势，为玩家提供更加流畅、便捷的游戏体验。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云游戏发展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VR/AR技术的不断发展为游戏行业带来新的机遇，提供更加沉浸式的游戏体验。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虚拟现实与增强现实技术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游戏与社交的结合越来越紧密，社交元素在游戏中扮演着越来越重要的角色，为玩家提供更加丰富的互动体验。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游戏与社交结合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行业热点与未来趋势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游戏类型与产品特点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休闲益智类游戏通常具有简单直观的操作方式，玩家可以快速上手并享受游戏乐趣。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游戏玩法简单易懂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708" b="570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这类游戏通过提供各种解谜、策略制定等玩法，旨在锻炼玩家的思维能力，提高智力水平。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强调思维锻炼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由于游戏难度适中且玩法轻松，休闲益智类游戏适合各个年龄段的玩家，具有广泛的受众基础。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受众广泛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休闲益智类游戏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沉浸式体验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角色扮演类游戏通过丰富的剧情和角色设定，让玩家深入游戏世界，体验不同的人生历程。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多样化角色选择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玩家可以根据自己的喜好选择角色进行游戏，每个角色都有独特的技能和成长路径。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社交互动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这类游戏通常具有丰富的社交功能，玩家可以与其他玩家组队、交流，共同完成任务或挑战。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角色扮演类游戏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动作冒险类游戏以快节奏的战斗和惊险的冒险场景为特点，给玩家带来强烈的感官刺激。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刺激的游戏体验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这类游戏通常包含多样的关卡设计、武器装备、敌人类型等，为玩家提供丰富的游戏内容。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丰富的游戏内容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动作冒险类游戏往往提供开放的游戏世界供玩家自由探索，玩家可以按照自己的意愿进行游戏。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高自由度探索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动作冒险类游戏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策略战棋类游戏要求玩家在有限的资源下制定合理的战略和计划，以取得游戏的胜利。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策略性强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这类游戏需要玩家进行深入的思考和分析，包括资源管理、战术布局、心理战术等方面。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深度思考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由于策略战棋类游戏的深度和复杂性，玩家通常需要花费较长的时间来掌握游戏和提高自己的水平，因此具有较高的长期耐玩性。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长期耐玩性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策略战棋类游戏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招商策略及合作模式探讨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多元化宣传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运用社交媒体、网络广告、线下活动等多种宣传手段，形成全方位的宣传推广网络，提高品牌曝光度。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明确游戏品牌的核心价值和目标受众，寻找与之相契合的合作品牌，共同打造品牌影响力。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积极寻求与影视、动漫、文学等领域的跨界合作，通过IP联动、内容共创等方式，提升游戏的认知度和话题性。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品牌合作与宣传推广策略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通过举办线上赛事、玩家交流会、新版本发布会等活动，增强玩家粘性和活跃度，同时吸引潜在用户的关注。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组织游戏主题展会、玩家见面会、电竞比赛等线下活动，提供玩家互动和交流的平台，加深玩家对游戏的认同感和归属感。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根据活动性质和目标受众，灵活选择合作方式，如与品牌赞助商合作、与场地提供方合作、与媒体合作等，实现资源共享和互利共赢。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合作方式选择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线上线下活动举办与合作方式选择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https://d.book118.com/118064133127006026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2024-09-04T08:44:24.414</cp:lastPrinted>
  <dcterms:created xsi:type="dcterms:W3CDTF">2024-09-04T00:44:24Z</dcterms:created>
  <dcterms:modified xsi:type="dcterms:W3CDTF">2024-09-04T00:44:26Z</dcterms:modified>
</cp:coreProperties>
</file>