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0A75-EA1D-46F6-AC57-2834E7954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6E392-4CC2-4ADC-BFE1-59961AC63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DA752-5A32-48E6-A9B8-09D088B0F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AB8C7-BAAF-4B34-BDC3-878A3D3C6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4B471-58EE-4C99-AD34-5E42AD9A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93EE5E-65CD-46C1-979C-032175B50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ADB1A-3704-470F-A3F4-BE8A5CD70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11742-0FD9-46F6-9442-03F30C144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21E3A-AFE8-4F4B-A25F-E3E0CAE8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1B784-C86B-4355-B25B-856708F2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C5D38-BE6E-44A1-B304-66F4DAFFB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5123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初中教师个人年度工作总结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科研能力提升与成果展示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团队协作与领导能力体现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学校名称：XX中学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学校类型：公立初中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学校规模：拥有24个教学班，学生总数约1200人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班级情况：本人担任初二（6）班班主任及语文老师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所在学校及班级概况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担任初二（6）班语文老师，负责语文学科教学、作业批改、考试评卷等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担任初二（6）班班主任，负责班级日常管理、德育工作及家校沟通等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岗位定位：以身作则，关爱学生，致力于提高学生的综合素质和学业成绩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个人岗位职责与定位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56" b="29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年度工作目标设定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班级管理目标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创建和谐、积极向上的班级氛围，提高学生自主管理能力，实现班级纪律、卫生、安全等方面的全面提升。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通过精心备课和有效的教学方法，提高学生语文学习兴趣和能力，确保学生学业成绩稳步提升。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个人发展目标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不断提升教育教学能力，积极参与学校各项活动和培训，实现个人专业素养的持续提升。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根据教学大纲和学生实际情况，认真备课，制定详细的教学计划，确保课程内容的系统性和连贯性。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精心设计课程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运用多媒体课件、实物展示、案例分析等教学手段，使课堂教学更加生动有趣，提高学生的学习兴趣。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多元化教学手段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加强实验教学、社会实践等实践教学环节，让学生在实践中学习和掌握知识，提高动手能力和解决问题的能力。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实践教学环节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课程设计与实施情况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推行小组合作学习模式，鼓励学生在小组内互相学习、互相帮助，培养学生的团队协作精神和自主学习能力。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针对不同层次的学生，采用分层教学策略，使每个学生都能在原有基础上得到提高。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关注每个学生的成长，针对学生的个性化问题，提供有针对性的辅导和指导，帮助学生解决学习困难。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教学方法创新与尝试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各科成绩提升情况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具体分析各科成绩提升情况，发现学生在数学、英语等科目上进步尤为明显，而在语文等科目上还有待加强。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学生个体差异分析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针对不同学生的成绩变化情况进行个体差异分析，找出影响学生成绩提升的关键因素，为下一步教学工作提供参考。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成绩总体提升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通过对比学生入学成绩和期末成绩，发现学生成绩总体呈现上升趋势，平均分、及格率、优秀率等指标均有显著提高。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学生成绩提升情况分析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德育主题班会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定期组织以德育为主题的班会，如“诚信”、“友善”、“爱国”等，通过讲解、讨论、案例分析等方式，引导学生树立正确的价值观和道德观。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德育实践活动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结合学校和社会资源，组织学生进行德育实践活动，如志愿服务、环保行动、文明礼仪宣传等，让学生在实践中体验德育的重要性。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德育文化氛围营造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在班级中营造浓厚的德育文化氛围，如设置德育宣传栏、张贴德育标语、举办德育主题黑板报等，让学生在潜移默化中接受德育熏陶。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班级德育活动设计与实施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通过德育工作的开展，学生的道德品质得到显著提升，表现出更多的诚信、友善、勤奋、自律等优秀品质。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学生道德品质提升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学生的行为习惯得到明显改善，遵守校规校纪、尊重师长、团结同学、热爱劳动等良好行为习惯逐渐成为学生的自觉行动。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学生行为习惯改善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关注学生的心理健康，通过开展心理辅导、心理咨询等活动，帮助学生解决心理问题，促进学生心理健康发展。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学生思想道德教育成果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https://d.book118.com/118065123132006037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2024-09-17T23:07:27.666</cp:lastPrinted>
  <dcterms:created xsi:type="dcterms:W3CDTF">2024-09-17T15:07:27Z</dcterms:created>
  <dcterms:modified xsi:type="dcterms:W3CDTF">2024-09-17T15:07:29Z</dcterms:modified>
</cp:coreProperties>
</file>