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F5B0F-9083-4AD8-B525-7ADAAA1C1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4BC4-0744-472D-BDD2-A0C0AE5F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45FFB-C11A-46EA-ADF9-84D854F0A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F1D3F-3478-4F80-9F41-DE5B0A50B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D101A-7DBD-4413-9D4C-679F98D6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0B94B-A346-4B59-AA49-7351E033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17A50-CB9C-463F-96A7-A4025BD1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3F03B-A892-4D26-80A4-A98F8DF2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5B6D5-C1EE-46EF-8999-97692A29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DFA35-09A6-4690-83D9-8A9F1695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B0A84-7F5C-4A0C-9C11-CA7AFB7F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5132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矛盾特殊性及其具体问题具体分析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矛盾特殊性在各个领域表现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应对矛盾特殊性策略与方法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案例分析：成功应对矛盾特殊性挑战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71" b="5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指矛盾着的事物及其每一个侧面各有其特点，是区别于其他事物的特殊本质。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矛盾特殊性表现为不同事物的矛盾具有不同的特点，同一事物的矛盾在不同发展阶段各有不同的特点，矛盾的双方各有其特点。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内涵解析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不同事物的矛盾具有不同的特点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例如，不同领域、不同性质的问题所表现的矛盾各不相同。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同一事物的矛盾在不同发展阶段各有不同的特点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例如，同一社会问题在不同时期、不同阶段所表现的矛盾特点各异。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矛盾的双方各有其特点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例如，在某一具体矛盾中，对立双方的性质、地位、作用等各不相同。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矛盾特殊性表现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普遍性寓于特殊性之中，并通过特殊性表现出来；特殊性也离不开普遍性，不包含普遍性的特殊性是不存在的。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矛盾普遍性与特殊性的辩证关系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矛盾的普遍性和特殊性在一定条件下可以相互转化。在认识事物时，我们要把矛盾的普遍性和特殊性统一起来，既要看到矛盾的普遍性，又要看到矛盾的特殊性。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二者相互依存、相互贯通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与普遍性关系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58" r="1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具体问题具体分析原则是指在处理矛盾时，要针对矛盾的特殊性，对具体问题进行具体分析，找出解决矛盾的正确方法。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具体问题具体分析是马克思主义活的灵魂，是正确认识事物的基础，是解决矛盾的关键。只有对具体问题进行深入分析，才能抓住事物的本质和规律，找到解决矛盾的正确途径。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原则含义及意义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针对不同性质的矛盾采取不同的解决方法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对于对抗性矛盾，要采取斗争的方法；对于非对抗性矛盾，要采取团结——批评——团结的方法。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针对不同特点的矛盾采取不同的解决方法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对于不同领域、不同性质的矛盾，要采取不同的方法。例如，在经济领域，要采取改革、开放、发展生产力的方法；在政治领域，要采取民主、法制的方法；在文化领域，要采取百花齐放、百家争鸣的方法。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针对不同发展阶段的矛盾采取不同的解决方法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对于同一矛盾在不同发展阶段的特点，要采取不同的方法。例如，在矛盾的初级阶段，要采取防范、化解的方法；在矛盾的激化阶段，要采取缓解、转化的方法。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针对不同情况采取不同方法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在处理中美关系时，针对两国之间的贸易争端和科技竞争等具体问题，中国政府采取了积极应对、加强沟通、寻求合作的方法，有效缓解了双方之间的矛盾和摩擦。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在解决国内经济发展中的问题时，中国政府针对不同地区、不同行业、不同企业面临的具体问题，采取了有针对性的政策措施，如扶贫攻坚、产业转型升级、优化营商环境等，有效促进了经济的持续健康发展。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案例分析：具体问题具体分析实践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矛盾特殊性在各个领域表现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60" b="4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经济领域矛盾特殊性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生产力与生产关系矛盾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不同发展阶段、不同经济制度下，生产力与生产关系之间的矛盾具有特殊性，需要具体分析。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资源配置矛盾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市场经济中，资源的稀缺性与需求无限性之间的矛盾导致资源配置问题，不同国家、地区和行业之间存在差异。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经济发展与环境保护矛盾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经济发展过程中，环境保护与经济增长往往存在冲突，需要权衡利弊，实现可持续发展。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不同社会制度下，阶级矛盾的性质、表现和解决方式各不相同，需要具体分析。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阶级矛盾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多民族国家中，民族之间的文化差异、利益纷争等问题导致民族矛盾，需要采取针对性措施。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民族矛盾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国际关系中，国家之间的政治、经济和安全等利益冲突导致国际政治矛盾，需要根据国际法和国际准则进行协调。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国际政治矛盾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政治领域矛盾特殊性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https://d.book118.com/118065132117006034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2024-09-13T07:07:23.951</cp:lastPrinted>
  <dcterms:created xsi:type="dcterms:W3CDTF">2024-09-12T23:07:23Z</dcterms:created>
  <dcterms:modified xsi:type="dcterms:W3CDTF">2024-09-12T23:07:26Z</dcterms:modified>
</cp:coreProperties>
</file>