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6CB73-7994-4E80-9D4A-6FF766D6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0ECA5-9F16-493E-93F5-F3115BEFC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51C07-90DB-4EB8-8163-46B3E40A0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32DBF-99B8-4803-B7F2-B2EFC9DB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693650-B868-4298-857B-15D56D01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1EA9AA-44E5-4AAB-ABEF-0401B633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A9C08-EBBF-4239-B414-74CAA2AF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31F88-572D-4FB2-9960-035E5B90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DDA21-2767-4230-BD6D-D946FC0D0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53CE0-B23D-4AB8-B411-C73D38AC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4D3CB-C7FC-492F-BF09-A4BDEF3AA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61231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2023年部队半年总结班长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部队训练成果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部队参与任务情况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部队建设发展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部队训练成果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训练计划完成情况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训练计划执行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在过去的半年中，我们按照既定的训练计划，全面完成了各项训练任务，包括体能训练、技能训练和战术训练等。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训练时间保障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我们确保了足够的训练时间，并合理安排了训练进度，以保障训练的质量和效果。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训练内容更新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根据实际情况和任务需求，我们及时更新了训练内容，使训练更加贴近实战。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通过对官兵的考核成绩进行分析，我们评估了训练的质量和效果，并针对存在的问题进行了总结和改进。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考核成绩分析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通过组织实战化演练，我们检验了官兵在实战环境下的应对能力和协作水平，进一步评估了训练效果。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实战化演练评估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我们建立了官兵对训练的反馈机制，及时收集官兵的意见和建议，不断优化训练方案和方法。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训练反馈机制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训练质量评估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部分官兵体能素质有待提高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我们将加强体能训练的力度，并制定个性化的训练计划，帮助体能素质较弱的官兵提升体能水平。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实战化演练中协作能力不足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我们将加强团队协作训练，通过模拟实战环境下的演练，提高官兵之间的协作配合能力。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训练针对性不够强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针对不同岗位和任务需求，我们需要进一步细化训练内容和标准，提高训练的针对性。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训练中存在的问题与改进措施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部队日常管理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班长和骨干要加强对官兵日常行为的监督，及时纠正违纪行为，维护部队纪律的严肃性。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定期组织官兵学习条令条例和规章制度，确保官兵对纪律规定有清晰的认识。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建立完善的奖惩机制，对遵守纪律的官兵给予表彰奖励，对违纪行为进行严肃处理，树立正确的导向。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纪律执行情况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加强思想政治教育，引导官兵树立正确的价值观和事业观，增强使命感和责任感。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训练作风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工作作风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在训练中要严格要求，培养官兵严谨细致、勇往直前的作风，提高训练效果。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倡导务实高效的工作态度，要求官兵认真负责、积极主动地完成各项任务。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作风建设情况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定期开展安全教育，提高官兵的安全意识和自我保护能力。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定期组织安全检查，发现安全隐患并及时整改，确保营区安全稳定。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建立健全应急处置机制，提高官兵应对突发事件的能力，确保部队在遇到突发情况时能够迅速有效地应对。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部队参与任务情况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https://d.book118.com/118066123110006047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2024-09-29T00:50:31.604</cp:lastPrinted>
  <dcterms:created xsi:type="dcterms:W3CDTF">2024-09-28T16:50:31Z</dcterms:created>
  <dcterms:modified xsi:type="dcterms:W3CDTF">2024-09-28T16:50:33Z</dcterms:modified>
</cp:coreProperties>
</file>