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B2AAC-1312-4AEF-BA9C-2EB86A84D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6ECD1-32F0-463B-8C41-D7D57B994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EA6C8-F064-47DB-A018-30F491279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A2BFD-3DBB-44C5-89EF-7A0CEF343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DD7BC-670D-46F6-90D5-DE91EFC4D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9F7C2-A28F-44CD-89F4-16746E34A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44245-0D3B-4A1F-B9B6-08B4D3EB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D35F1-4F3F-4539-BA7C-840424B5F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AD49A-67C4-4D7F-8A49-13E2BAA0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48376-D234-451C-A3FA-499284F7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7E9A5-D198-42D6-BD02-199826E56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7100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春节期间呼吸道疾病的文化传承与创新思维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春节期间呼吸道疾病的文化传承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创新思维在呼吸道疾病防治中的应用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春节期间呼吸道疾病的预防措施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春节期间呼吸道疾病的治疗与康复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春节期间人员流动大，家庭聚会增多，呼吸道疾病传播风险增加。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气候寒冷，室内外温差大，易引发感冒、流感等呼吸道疾病。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燃放烟花爆竹等传统习俗，加重空气污染，对呼吸道健康造成威胁。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春节期间呼吸道疾病现状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通过宣传和教育，让公众了解春节期间呼吸道疾病的防治知识，传承和弘扬传统文化中关注健康、注重预防的理念。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运用现代科技手段，如大数据、人工智能等，创新呼吸道疾病的监测、预警和防治手段，提高防治效果。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创新防治手段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倡导政府、社区、家庭和个人共同参与呼吸道疾病的防治工作，形成社会共治的良好氛围。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推动社会共治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文化传承与创新思维在呼吸道疾病防治中的意义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春节期间呼吸道疾病的文化传承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针灸、拔罐等非药物治疗方法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针灸、拔罐等传统中医疗法通过刺激穴位、疏通经络，能够缓解呼吸道症状，提高患者免疫力。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中医对呼吸道疾病的病因认识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中医认为呼吸道疾病多由外感风寒、风热等邪气所致，治疗时注重辨证施治，以疏风散寒、清热解毒为主要治法。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中药在呼吸道疾病治疗中的应用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中药如麻黄、杏仁、甘草等具有宣肺平喘、止咳化痰的功效，在春节期间常用于呼吸道疾病的治疗。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传统医学对呼吸道疾病的认知与治疗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室内熏香、通风换气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民间常用熏香、通风换气等方法净化室内空气，减少病毒传播，对呼吸道健康有积极作用。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饮食调理与食疗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春节期间注重饮食调理，如食用萝卜、梨等具有润肺止咳作用的食物，有助于缓解呼吸道症状。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春节期间减少户外活动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传统习俗中，春节期间人们减少户外活动，避免受到寒冷空气的刺激，有利于预防呼吸道感染。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428" r="1642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民间习俗与呼吸道疾病防治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传统节庆食品的呼吸道保健作用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春节期间常食用的传统节庆食品如汤圆、饺子等，寓意团圆和吉祥，同时也有助于保暖和润肺。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饮食禁忌与呼吸道疾病预防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春节期间避免过多食用辛辣、油腻食物，以免刺激呼吸道引发感染。多食用清淡、易消化食物有助于保持呼吸道通畅。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食疗方在呼吸道疾病治疗中的应用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根据中医食疗理论，春节期间可采用如冰糖雪梨、银耳莲子羹等食疗方辅助治疗呼吸道疾病，具有润肺止咳、化痰平喘的功效。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春节期间的饮食文化与呼吸道健康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创新思维在呼吸道疾病防治中的应用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新型疫苗研发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针对春节期间高发的呼吸道疾病，研发新型疫苗，提高人群免疫力，降低感染风险。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通过基因测序等技术，实现个体化诊断和治疗，提高治疗效果和患者生活质量。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呼吸治疗技术创新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采用先进的呼吸治疗技术，如无创通气、高流量氧疗等，改善患者呼吸功能，降低并发症发生率。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现代医学技术在呼吸道疾病防治中的创新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疫情监测与预警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利用大数据和人工智能技术，实时监测呼吸道疾病疫情，及时发出预警，指导防控工作。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智能辅助诊断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通过自然语言处理等技术，分析患者症状和病史，提供智能辅助诊断，提高诊断准确性和效率。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个性化治疗方案制定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结合患者基因、生活习惯等信息，制定个性化治疗方案，提高治疗效果和患者满意度。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大数据与人工智能在呼吸道疾病防治中的应用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鼓励医学、生物学、工程学等多学科合作，共同研究呼吸道疾病防治新方法、新技术。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加强社会参与，推动呼吸道疾病防治知识普及，提高公众自我防护意识和能力。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社会参与与科普宣传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加强国际交流与合作，分享呼吸道疾病防治经验和技术成果，共同应对全球公共卫生挑战。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创新思维在呼吸道疾病防治中的实践与探索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https://d.book118.com/118067100004006034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2024-09-12T04:34:07.090</cp:lastPrinted>
  <dcterms:created xsi:type="dcterms:W3CDTF">2024-09-11T20:34:07Z</dcterms:created>
  <dcterms:modified xsi:type="dcterms:W3CDTF">2024-09-11T20:34:09Z</dcterms:modified>
</cp:coreProperties>
</file>