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7662A-37AA-49EE-AA14-0F1BA4C6D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C820F4-148D-4697-BB16-E3BB4FA56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64C28-E3F3-4DE5-9FA3-FB4ED7E8F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0FB855-82DF-4C40-B241-307B77C76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FED6AC-58DB-408F-94F6-30B7CF870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F321F1-71CA-4215-A26B-DF18EBC2F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6EA6E5-4BA1-4CBB-AF4A-F0FFA4E8C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7B92D8-8604-46D9-AB90-E2D55ED00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69D1DA-2C2D-478A-8FD3-93014E62A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8448D8-14D0-4697-A0D0-E17D57781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B7A74-A861-4192-98C0-70CEEA8F7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67117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识别并应对腐败风险培训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2024-01-24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腐败风险概述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腐败风险的识别方法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应对腐败风险的策略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案例分析：成功应对腐败风险的实践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未来展望：持续应对腐败风险的挑战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腐败风险概述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847" r="1384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914" r="3191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腐败风险是指公职人员利用职务之便，以权谋私、收受贿赂、滥用职权等行为的可能性。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腐败风险的定义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包括贪污受贿、挪用公款、利益输送、权力寻租等多种类型。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腐败风险的类型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234" b="11234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腐败破坏了社会公平正义，削弱了公众对政府的信任，导致社会不稳定因素增加。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腐败扭曲了市场资源配置，降低了经济效率，阻碍了经济发展。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腐败损害了政府形象，削弱了政府公信力，破坏了政治生态。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对社会的影响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对经济的影响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对政治的影响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腐败风险的影响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通过识别腐败风险，可以及时发现和纠正潜在的腐败行为，防止腐败现象的发生和蔓延。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识别腐败风险有助于保护公共利益不受侵害，确保公共资源的合理分配和使用。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识别腐败风险是推动廉洁从政的重要手段，有助于提高公职人员的廉洁意识和自律能力。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6953" r="26953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预防腐败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保护公共利益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促进廉洁从政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识别腐败风险的重要性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腐败风险的识别方法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利用国际权威机构发布的腐败风险指数，评估企业在特定国家或地区的腐败风险等级。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腐败风险指数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5250" b="5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208" r="5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数据分析工具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08" r="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通过构建风险矩阵，将潜在的腐败风险按照发生概率和影响程度进行分类和排序。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运用数据分析技术，对企业的财务、采购、销售等数据进行监控和分析，发现异常交易和可疑行为。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风险评估工具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建立完善的内部审计制度，对企业的财务报表、业务流程和内部控制进行定期审计，确保企业合规经营。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708" r="5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内部审计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针对特定领域或业务环节，开展专项调查，深入了解潜在的腐败风险和问题。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专项调查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167" r="3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鼓励员工积极举报可疑的腐败行为，设立独立的举报渠道和保密机制，确保举报人的权益得到保护。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举报机制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内部审计与调查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加强员工廉洁从业教育，提高员工对腐败行为的认识和警惕性。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958" r="1195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8625" r="862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建立员工反馈机制，鼓励员工提供关于腐败风险的线索和建议，及时发现和解决问题。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员工反馈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定期组织案例分享会，让员工了解腐败行为的危害和后果，增强员工的廉洁意识。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员工举报与反馈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应对腐败风险的策略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https://d.book118.com/118067117030006035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2024-09-13T22:01:34.698</cp:lastPrinted>
  <dcterms:created xsi:type="dcterms:W3CDTF">2024-09-13T14:01:34Z</dcterms:created>
  <dcterms:modified xsi:type="dcterms:W3CDTF">2024-09-13T14:01:36Z</dcterms:modified>
</cp:coreProperties>
</file>