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EA239-386C-4714-A4F9-24465783B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6DF85-9610-4175-A829-C03014C23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8E37C-53A8-4BF9-AFF6-76E0DD3DD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2B1F07-ADF2-4135-B67A-EAB38F555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834A74-3062-4202-A82A-285C502CA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C2A6DC-DFEE-4079-B366-F77CDB2FB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B07112-116F-4E33-A2A2-8290CC995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8712C2-94FA-4811-B3F6-E880E25AC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642D9-9D9E-46EC-9688-67D840736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9D38E-5D2A-4C16-99D3-C276311F8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B514B-6F31-4C7E-A7FC-8CD91B853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67135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普外科护理业务讲课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普外科护理的核心业务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普外科护理的实践操作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普外科护理的特殊情况处理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普外科护理的伦理与法律责任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普外科护理的未来发展与挑战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普外科护理概述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普外科护理是指对普通外科疾病患者的护理，其特点包括护理对象的广泛性、护理工作的专业性和技术性、护理手段的多样性等。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护理涉及的疾病类型广泛，包括但不限于腹部外科、乳腺外科、甲状腺外科等领域的疾病。护理对象不仅包括患者，还包括潜在的疾病人群。因此，普外科护理需要具备丰富的医学知识和专业的技能，能够应对各种复杂的病情和护理需求。在护理手段上，普外科护理不仅包括常规的护理操作，还需要配合医生的治疗方案，采取多种手段进行护理，确保患者的康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普外科护理在患者的治疗和康复过程中起着至关重要的作用，其重要性体现在提高治疗效果、减少并发症、促进患者康复等方面。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是整个医疗过程中的重要环节，对于患者的治疗和康复具有举足轻重的作用。在术前，普外科护理人员需要对患者进行全面的评估，了解患者的身体状况和病情，为医生制定治疗方案提供依据。在术后，普外科护理人员需要密切观察患者的病情变化，及时发现并处理并发症，确保患者的安全和康复。同时，普外科护理人员还需要对患者进行健康教育和生活指导，帮助患者建立健康的生活方式，提高治疗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总结词：普外科护理经历了从传统护理向现代护理的转变，未来的发展方向包括智能化护理、个性化护理和跨学科合作等。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普外科护理的发展历程可以追溯到古代，但直到近现代才开始形成专业的护理体系。随着医学技术的不断进步和人们对健康需求的不断提高，普外科护理也在不断发展和完善。未来，普外科护理将更加注重智能化、个性化和跨学科的合作。通过引入先进的科技手段，提高护理工作的效率和精度；通过关注患者的个性化需求，提供更加贴心和专业的护理服务；通过与其他医疗学科的合作，形成全方位、多层次的医疗服务体系，为患者的健康保驾护航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普外科护理的核心业务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伤口护理是普外科护理的重要环节，涉及伤口评估、清洁、换药和敷料更换等操作。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护士需要定期评估患者的伤口情况，包括伤口大小、深度、颜色、渗出物等，并据此选择合适的敷料和换药方式。同时，护士还需要指导患者进行自我护理，如保持伤口干燥、避免剧烈运动等。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疼痛管理是普外科护理的重要任务之一，涉及评估患者疼痛程度、制定疼痛控制方案和监测疼痛缓解情况等。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护士需要了解疼痛评估工具和方法，准确评估患者的疼痛程度，并遵医嘱给予适当的镇痛药物或非药物治疗。同时，护士还需要关注患者疼痛控制的效果，及时调整治疗方案。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营养支持是普外科护理的重要环节，涉及评估患者的营养状况、制定营养支持方案和监测营养改善情况等。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护士需要了解患者的饮食习惯、营养状况和代谢能力，根据患者情况制定个性化的营养支持方案，如肠内营养、肠外营养等。同时，护士还需要监测患者的营养改善情况，及时调整营养支持方案。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感染控制是普外科护理的重要任务之一，涉及预防感染、监测感染迹象和及时处理感染等。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护士需要严格执行手卫生和消毒隔离制度，预防交叉感染的发生。同时，护士还需要密切监测患者的体温、血象等指标，及时发现感染迹象，并遵医嘱给予抗感染治疗。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康复指导是普外科护理的重要环节，涉及评估患者功能状况、制定康复计划和指导患者进行功能锻炼等。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护士需要了解患者的功能状况和康复需求，根据患者情况制定个性化的康复计划，如指导患者进行适当的运动、理疗等。同时，护士还需要关注患者的康复效果，及时调整康复计划。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普外科护理的实践操作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对病人的病情、身体状况、心理状态等进行全面评估，为制定护理计划提供依据。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协助医生完成手术前的各项准备工作，如备皮、备血、药物过敏试验等。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关注病人心理状态，提供必要的心理支持和疏导，缓解病人紧张情绪。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手术前护理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https://d.book118.com/118067135137006027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2024-09-06T00:33:54.991</cp:lastPrinted>
  <dcterms:created xsi:type="dcterms:W3CDTF">2024-09-05T16:33:55Z</dcterms:created>
  <dcterms:modified xsi:type="dcterms:W3CDTF">2024-09-05T16:33:57Z</dcterms:modified>
</cp:coreProperties>
</file>