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3C709-2960-4C70-BC39-989885763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3A2BB-212A-4AB4-85CD-ADCE6F0B6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7E6F9-0C54-456C-8227-4B4E98671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C72E0-E240-489C-B5F9-677B407BC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E501FC-FE01-4CB4-9781-11D6F856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701AE-78A2-4DED-A489-14DA3D181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C5C6D-9DB2-4611-83FF-CF643F84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17567-C8DD-4D96-B2DD-D2E4DAEF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E54A6-1D19-43F2-873D-6FBDFF92B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3F739-83DD-4515-B0D7-5E7226D52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F8475-5558-4404-8287-2AED44EF9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684" r:id="rId2"/>
    <p:sldLayoutId id="2147489685" r:id="rId3"/>
    <p:sldLayoutId id="2147489686" r:id="rId4"/>
    <p:sldLayoutId id="2147489687" r:id="rId5"/>
    <p:sldLayoutId id="2147489688" r:id="rId6"/>
    <p:sldLayoutId id="2147489689" r:id="rId7"/>
    <p:sldLayoutId id="2147489690" r:id="rId8"/>
    <p:sldLayoutId id="2147489691" r:id="rId9"/>
    <p:sldLayoutId id="2147489692" r:id="rId10"/>
    <p:sldLayoutId id="214748969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24" Type="http://schemas.openxmlformats.org/officeDocument/2006/relationships/tags" Target="../tags/tag222.xml" /><Relationship Id="rId25" Type="http://schemas.openxmlformats.org/officeDocument/2006/relationships/tags" Target="../tags/tag223.xml" /><Relationship Id="rId26" Type="http://schemas.openxmlformats.org/officeDocument/2006/relationships/tags" Target="../tags/tag224.xml" /><Relationship Id="rId27" Type="http://schemas.openxmlformats.org/officeDocument/2006/relationships/tags" Target="../tags/tag225.xml" /><Relationship Id="rId28" Type="http://schemas.openxmlformats.org/officeDocument/2006/relationships/tags" Target="../tags/tag226.xml" /><Relationship Id="rId29" Type="http://schemas.openxmlformats.org/officeDocument/2006/relationships/tags" Target="../tags/tag227.xml" /><Relationship Id="rId3" Type="http://schemas.openxmlformats.org/officeDocument/2006/relationships/tags" Target="../tags/tag201.xml" /><Relationship Id="rId30" Type="http://schemas.openxmlformats.org/officeDocument/2006/relationships/tags" Target="../tags/tag228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700100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培养学校教师批判性思维与问题解决能力的培训方案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培训目标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培训内容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培训方式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培训安排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培训效果评估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提升教师的批判性思维能力</a:t>
            </a:r>
            <a:endParaRPr lang="zh-CN" altLang="en-US"/>
          </a:p>
        </p:txBody>
      </p:sp>
      <p:sp>
        <p:nvSpPr>
          <p:cNvPr id="10490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75038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8422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理解批判性思维的概念和重要性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2"/>
          <p:cNvSpPr/>
          <p:nvPr>
            <p:custDataLst>
              <p:tags r:id="rId4"/>
            </p:custDataLst>
          </p:nvPr>
        </p:nvSpPr>
        <p:spPr>
          <a:xfrm>
            <a:off x="1344479" y="2658998"/>
            <a:ext cx="1782273" cy="1262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8720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1434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掌握批判性思维的基本方法和技巧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3"/>
          <p:cNvSpPr/>
          <p:nvPr>
            <p:custDataLst>
              <p:tags r:id="rId7"/>
            </p:custDataLst>
          </p:nvPr>
        </p:nvSpPr>
        <p:spPr>
          <a:xfrm>
            <a:off x="3918161" y="2658998"/>
            <a:ext cx="1782273" cy="1262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1732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116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培养教师独立思考和解决问题的能力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4"/>
          <p:cNvSpPr/>
          <p:nvPr>
            <p:custDataLst>
              <p:tags r:id="rId10"/>
            </p:custDataLst>
          </p:nvPr>
        </p:nvSpPr>
        <p:spPr>
          <a:xfrm>
            <a:off x="6490503" y="2658998"/>
            <a:ext cx="1782273" cy="1262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4744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8128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提高教师对教育教学问题的反思和改进能力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5"/>
          <p:cNvSpPr/>
          <p:nvPr>
            <p:custDataLst>
              <p:tags r:id="rId13"/>
            </p:custDataLst>
          </p:nvPr>
        </p:nvSpPr>
        <p:spPr>
          <a:xfrm>
            <a:off x="9064185" y="2658998"/>
            <a:ext cx="1782273" cy="1262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培养教师的问题解决能力</a:t>
            </a:r>
            <a:endParaRPr lang="zh-CN" altLang="en-US"/>
          </a:p>
        </p:txBody>
      </p:sp>
      <p:sp>
        <p:nvSpPr>
          <p:cNvPr id="1049072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培养教师创新思维和批判性思维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提高教师对问题的识别和判断能力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增强教师分析问题和解决问题的能力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提高教师团队协作和沟通能力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增强教师的创新能力和团队协作能力</a:t>
            </a:r>
            <a:endParaRPr lang="zh-CN" altLang="en-US"/>
          </a:p>
        </p:txBody>
      </p:sp>
      <p:sp>
        <p:nvSpPr>
          <p:cNvPr id="1049138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提高教师的问题解决能力，使他们能够更好地应对教学中出现的各种问题。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培养教师的创新意识，鼓励他们积极探索新的教学方法和教育理念。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加强教师的团队协作能力，促进教师之间的交流与合作，共同提高教学质量。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激发教师的自我发展意识，鼓励他们不断学习和提升自己，以适应教育改革的需要。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8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批判性思维理论及实践</a:t>
            </a:r>
            <a:endParaRPr lang="zh-CN" altLang="en-US"/>
          </a:p>
        </p:txBody>
      </p:sp>
      <p:sp>
        <p:nvSpPr>
          <p:cNvPr id="1049244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培养批判性思维的方法和策略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4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批判性思维的实际应用案例分析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批判性思维的基本原则和技巧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6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批判性思维的定义和重要性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问题解决理论及实践</a:t>
            </a:r>
            <a:endParaRPr lang="zh-CN" altLang="en-US"/>
          </a:p>
        </p:txBody>
      </p:sp>
      <p:sp>
        <p:nvSpPr>
          <p:cNvPr id="1049306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问题解决的策略：启发式策略、算法式策略、归纳式策略、演绎式策略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问题解决的定义和重要性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问题解决的基本步骤：识别问题、分析问题、提出解决方案、实施解决方案、评估解决方案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问题解决的实践案例：教育领域的问题解决案例、企业管理领域的问题解决案例、社会领域的问题解决案例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创新思维与团队协作的实践应用</a:t>
            </a:r>
            <a:endParaRPr lang="zh-CN" altLang="en-US"/>
          </a:p>
        </p:txBody>
      </p:sp>
      <p:sp>
        <p:nvSpPr>
          <p:cNvPr id="1049372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创新思维的培养：通过案例分析、头脑风暴等方式，激发教师的创新思维。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团队协作的实践：组织教师进行团队项目，培养他们的团队协作能力。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问题解决的策略：教授教师如何分析问题、制定解决方案，并付诸实践。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反思与评价：让教师对自己的创新思维和团队协作能力进行反思和评价，以便改进和提高。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43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培训方式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线上学习与线下实践相结合</a:t>
            </a:r>
            <a:endParaRPr lang="zh-CN" altLang="en-US"/>
          </a:p>
        </p:txBody>
      </p:sp>
      <p:sp>
        <p:nvSpPr>
          <p:cNvPr id="1049486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0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2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线上学习：通过观看视频、阅读资料、参加讨论等方式进行学习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反馈与评价：通过线上评价和线下反馈，及时调整培训内容和方式，提高培训效果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线上与线下相结合：将线上学习的理论知识应用到线下实践中，提高教师的批判性思维和问题解决能力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线下实践：在学校、教室等实际场景中进行实践操作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专题讲座与案例分析相结合</a:t>
            </a:r>
            <a:endParaRPr lang="zh-CN" altLang="en-US"/>
          </a:p>
        </p:txBody>
      </p:sp>
      <p:sp>
        <p:nvSpPr>
          <p:cNvPr id="1049564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专题讲座：邀请专家学者进行专题讲座，介绍批判性思维与问题解决的基本原理和方法。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案例分析：选取教育领域的实际案例，让教师进行分析和讨论，锻炼他们的批判性思维和问题解决能力。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互动环节：设置提问和答疑环节，让教师与专家学者进行互动，加深对批判性思维与问题解决能力的理解。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实践操作：组织教师进行实际教学演练，运用批判性思维和问题解决能力解决实际问题。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https://d.book118.com/118070010034006027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培养学校教师批判性思维与问题解决能力的培训方案</vt:lpstr>
      <vt:lpstr>目录</vt:lpstr>
      <vt:lpstr>添加章节标题</vt:lpstr>
      <vt:lpstr>培训目标</vt:lpstr>
      <vt:lpstr>提升教师的批判性思维能力</vt:lpstr>
      <vt:lpstr>培养教师的问题解决能力</vt:lpstr>
      <vt:lpstr>增强教师的创新能力和团队协作能力</vt:lpstr>
      <vt:lpstr>培训内容</vt:lpstr>
      <vt:lpstr>批判性思维理论及实践</vt:lpstr>
      <vt:lpstr>问题解决理论及实践</vt:lpstr>
      <vt:lpstr>创新思维与团队协作的实践应用</vt:lpstr>
      <vt:lpstr>培训方式</vt:lpstr>
      <vt:lpstr>线上学习与线下实践相结合</vt:lpstr>
      <vt:lpstr>专题讲座与案例分析相结合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2024-09-04T23:13:20.260</cp:lastPrinted>
  <dcterms:created xsi:type="dcterms:W3CDTF">2024-09-04T15:13:20Z</dcterms:created>
  <dcterms:modified xsi:type="dcterms:W3CDTF">2024-09-04T15:13:22Z</dcterms:modified>
</cp:coreProperties>
</file>