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D1A4A2-3681-43FA-A19E-3FD78221FF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5271B4-7217-407B-9BAB-1B126A2D8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29875C-CF82-42E8-9DB0-91C4E54A25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4DAC17-E074-4069-80A8-9C6301C548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D6FFC3-2ED6-4569-A76A-10BFD4D95F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BC47F5-D1D8-44D1-BE58-3764AB6860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131D4B-EEB8-43B7-8008-CDDADB1375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69D0EA-5FFB-4E3E-9A9E-ADFEFFF009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FE110E-77B0-4A06-83C9-2C413E82FF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CFF07E-5FBC-4931-84AD-A495955A4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E5509C-CF68-46D5-A2EE-51D2EC443D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71023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传染科护理服务</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lumMod val="75000"/>
                  <a:lumOff val="25000"/>
                  <a:alpha val="100000"/>
                </a:schemeClr>
              </a:solidFill>
              <a:latin typeface="STKaiti"/>
              <a:ea typeface="STKaiti"/>
              <a:cs typeface="STKait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传染科护理服务概述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传染科护理服务的内容与职责</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传染科常见疾病的护理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传染科护理服务的技能与培训</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传染科护理服务的挑战与对策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传染科护理服务的未来展望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传染科护理服务概述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传染科护理服务是指为患有传染性疾病的患者提供专业的护理和照顾，以促进患者的康复和预防疾病传播。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传染科护理服务具有高度的专业性、风险性和预防性，要求护理人员具备丰富的专业知识和技能，能够正确处理和预防传染病，保障患者和医护人员的安全。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444" b="5444"/>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传染科护理服务的定义与特点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提高患者生活质量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传染科护理服务关注患者的生理和心理需求，提供全面的护理和关怀，有助于提高患者的生活质量和康复效果。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控制疾病传播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传染科护理服务在控制疾病传播方面具有重要作用，通过专业的隔离和防护措施，有效降低疾病传播的风险，保护患者和社会的健康安全。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促进医护人员安全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传染科护理服务注重医护人员的职业安全，提供专业的防护措施和培训，降低医护人员的感染风险，保障医护人员的健康和安全。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958" r="139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000" r="170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8000" r="180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传染科护理服务的重要性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375" r="25375"/>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传染科护理服务在国内外均得到了广泛的重视和发展，建立了较为完善的制度和规范，培养了大量的专业人才，为传染性疾病的防控和治疗做出了重要贡献。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随着医学科技的进步和社会需求的变化，传染科护理服务也在不断发展和创新，未来将更加注重个性化、综合性和预防性护理，提高服务质量和效率，更好地满足患者和社会的需求。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传染科护理服务的现状与发展趋势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传染科护理服务的内容与职责</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607" r="1860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传染科护理服务的基本内容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密切观察患者的病情变化，及时发现异常情况并报告医生。</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提供日常护理服务，如协助患者进食、洗漱、排便等。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向患者及家属传授传染病预防和自我护理知识，提高患者的自我管理能力。</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关注患者的心理健康，提供心理疏导和支持，帮助患者保持良好的心态。</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患者病情观察</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基础护理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健康教育</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心理支持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专业知识</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防护意识</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沟通能力</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团队协作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传染科护士的职责与要求</a:t>
              </a:r>
            </a:p>
          </p:txBody>
        </p:sp>
      </p:grpSp>
      <p:pic>
        <p:nvPicPr>
          <p:cNvPr id="28" name="Picture 28"/>
          <p:cNvPicPr>
            <a:picLocks noChangeAspect="1"/>
          </p:cNvPicPr>
          <p:nvPr/>
        </p:nvPicPr>
        <p:blipFill>
          <a:blip r:embed="rId2"/>
          <a:srcRect l="16631" r="1663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631" r="1663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7091" r="1709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具备扎实的传染病护理知识和技能，能够应对各种传染病患者的护理需求。</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严格遵守防护措施，确保自身安全，防止交叉感染。</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与患者及家属保持良好的沟通，了解患者需求，提供有效的护理建议。</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与其他医护人员密切协作，共同为患者提供优质的医疗服务。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0223" r="2022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定期对传染科护士进行专业培训和考核，提高护理服务质量。</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培训与考核</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建立健全的护理管理制度和操作规程，确保护理工作的规范化和标准化。</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制度建设</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定期对护理服务进行质量检查和评估，发现问题及时整改。</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质量检查</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鼓励护士提出改进意见和建议，不断优化护理服务流程和质量。</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持续改进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传染科护理服务的质量控制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传染科常见疾病的护理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呼吸道传染疾病需要特别注意隔离和防护，以减少交叉感染的风险。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呼吸道传染疾病如流感、肺结核等，通过空气飞沫传播，护理时需特别注意呼吸道隔离，保持室内空气流通，减少人员流动，使用口罩、手套等防护用品，对患者的分泌物、衣物等进行消毒处理。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呼吸道传染疾病的护理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消化道传染疾病需注意饮食卫生和环境卫生，以预防交叉感染。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消化道传染疾病如痢疾、霍乱等，通过食物、水源等传播，护理时需注意饮食卫生，保持环境清洁卫生，对患者使用的餐具、衣物等进行消毒处理，对患者排泄物进行无害化处理。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消化道传染疾病的护理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性传播疾病的护理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性传播疾病需注意个人卫生和性行为安全，以预防交叉感染。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性传播疾病如淋病、梅毒等，通过性接触传播，护理时需注意个人卫生，保持性行为安全，对患者使用的物品进行消毒处理，对患者进行心理支持和性健康教育。</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https://d.book118.com/118071023044006027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2024-09-05T03:18:42.889</cp:lastPrinted>
  <dcterms:created xsi:type="dcterms:W3CDTF">2024-09-04T19:18:42Z</dcterms:created>
  <dcterms:modified xsi:type="dcterms:W3CDTF">2024-09-04T19:18:45Z</dcterms:modified>
</cp:coreProperties>
</file>