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9A11C-5744-4ED7-82B2-3C507F717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BF963-E708-4EA5-8573-4BECF6F7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3F2B4-C203-4102-B623-988F0F12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E9097-E936-42CF-9362-A391F517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41252-6D81-49E8-BACE-C391083B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4AAE8-4A5D-499C-A42E-5C03BE6D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A958F-573D-4429-9BFA-FAD95201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47520-8BDF-4A41-9480-35134619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E2B17-9984-464E-B5D6-71BC102A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07AB6-3C54-41C8-A5CB-22F7F361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4187B-689B-4332-A758-02640251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1102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从管理到创新建筑企业安全生产的核心驱动力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创新驱动安全生产发展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信息化助力安全生产管理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安全生产直接关系到建筑企业的经济效益和社会形象，是建筑企业可持续发展的重要保障。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安全生产是建筑企业发展的基石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随着国家对安全生产法规的不断完善，建筑企业必须严格遵守相关法规，加强安全生产管理。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传统的安全生产管理模式已无法满足现代建筑企业的需求，需要探索新的管理模式以提高安全生产水平。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安全生产管理模式的创新需求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56" b="14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950" b="14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近年来，建筑安全事故频发，给人民群众的生命财产安全带来严重威胁，同时也影响了建筑企业的声誉和经济效益。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安全生产管理存在漏洞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部分建筑企业在安全生产管理方面存在诸多漏洞，如安全制度不完善、安全培训不足、安全监管不到位等。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安全生产技术创新不足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随着科技的不断发展，安全生产技术创新已成为提高安全生产水平的重要手段，但部分建筑企业在此方面投入不足，导致技术创新滞后。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严格遵守国家安全生产法律法规，确保企业安全生产符合法定要求。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参照行业安全生产标准，建立完善的企业安全生产规章制度和操作规程。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定期对安全生产法规与标准进行更新和评估，确保企业安全生产管理与时俱进。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明确各级管理人员和员工的安全生产职责，建立全员安全生产责任制。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制定安全生产考核和奖惩制度，对安全生产表现优秀的个人和团队进行表彰和奖励。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强化事故责任追究，对违反安全生产规定的行为进行严肃处理，确保责任到人。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加强安全文化建设，通过宣传、教育、活动等多种形式，营造关注安全、关爱生命的良好氛围。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鼓励员工参与安全管理和监督，发挥员工在安全生产中的积极性和创造性。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030" r="1003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28" r="98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定期开展安全培训，提高员工的安全意识和操作技能，确保员工具备必要的安全生产知识。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安全培训与文化建设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创新驱动安全生产发展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通过引入大数据、人工智能等技术，实现安全监控、风险预警等智能化管理，提高安全生产的精准性和时效性。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新型材料研发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研发高强度、轻质化、耐久性好的新型建筑材料，提高建筑物的安全性能，降低安全事故发生的概率。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先进施工工艺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采用先进的施工工艺和装备，提高施工过程的自动化和机械化水平，减少人为因素造成的安全隐患。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科技创新在安全生产中应用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责任制落实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明确各级管理人员和操作人员的安全责任，通过考核奖惩等机制推动责任制的落实，提高全员安全意识。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针对可能发生的各类安全事故，制定相应的应急预案，并定期组织演练，提高应对突发事件的能力。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建立完善的安全管理体系，包括安全制度、安全培训、安全检查等方面，确保安全生产的全面覆盖和有效执行。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管理创新提升安全水平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安全生产信息化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利用信息技术手段，实现安全信息的实时传递和共享，提高安全监管的透明度和效率。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推动安全生产标准化建设，通过制定统一的安全标准和规范，促进建筑企业安全管理的规范化和标准化。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安全生产社会化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借助社会力量加强安全生产监管，鼓励公众参与安全监督，形成政府、企业、社会共同参与的安全生产格局。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模式创新实现安全发展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https://d.book118.com/118071102057006034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2024-09-12T20:56:04.370</cp:lastPrinted>
  <dcterms:created xsi:type="dcterms:W3CDTF">2024-09-12T12:56:04Z</dcterms:created>
  <dcterms:modified xsi:type="dcterms:W3CDTF">2024-09-12T12:56:06Z</dcterms:modified>
</cp:coreProperties>
</file>