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DFD239-4B8D-4237-9C87-AB143112C1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EADE7E-9CFA-4898-BB9D-4F3B039702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FD3969-ACF3-441E-B315-93CDC19D65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ADBD37-C198-4B8D-A593-0F01AF56D7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6E5723-3A10-4DEC-97AD-C8039492BD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9DD38D-4A0C-4DE2-9F58-2622774F21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C402A28-CE71-479E-BE5F-A63DDE9D48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3462AF-9A47-42B3-A1DC-4450C3CD25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2D3E51-2001-4C7A-98C3-880E5A7170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0CB9F2-8E88-4668-9EA0-27577E689B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84EFBC-9B40-4FA0-87A3-DFA76350A4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07205506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委托他人写商业计划书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商业计划书概述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商业计划书撰写前的准备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商业计划书的撰写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商业计划书的审查和修改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商业计划书的提交和演示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商业计划书概述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商业计划书是一份详细阐述企业发展规划、战略、市场定位、运营策略等内容的文档，旨在为企业提供全面的发展计划和指导。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它不仅是企业发展的重要战略规划，也是吸引投资、融资和合作伙伴的重要工具。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商业计划书的定义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303" r="2130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商业计划书的重要性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商业计划书是企业战略规划的重要组成部分，它能够帮助企业明确发展方向、制定发展目标，并为企业提供行动指南。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对于创业者或企业家来说，商业计划书是向投资人、合作伙伴展示其商业理念、计划和潜力的关键工具，有助于获得资金支持和合作机会。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商业计划书的基本内容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简要介绍企业的基本情况、发展目标和主要业务。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详细介绍企业的历史、现状、组织架构、管理团队等信息。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对目标市场进行深入分析，包括市场规模、竞争情况、目标客户等。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摘要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公司概述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产品或服务介绍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运营管理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商业计划书的基本内容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制定适合企业的营销策略，包括品牌推广、销售渠道、促销活动等。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介绍企业的生产、采购、物流等方面的管理策略和流程。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详细阐述企业提供的产品或服务，包括特点、优势、技术实现等。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财务预测与融资需求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风险评估与对策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商业计划书的基本内容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对企业未来几年的财务状况进行预测，并说明所需的融资方式和规模。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对企业可能面临的市场风险、技术风险、管理风险等进行评估，并提出应对策略。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商业计划书撰写前的准备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目标市场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了解目标市场的规模、增长趋势、消费者需求和消费习惯，以便确定商业机会和竞争优势。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分析竞争对手的产品、价格、渠道和营销策略，以便制定有效的竞争策略。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行业趋势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了解行业的发展趋势和未来预测，以便制定适应行业变化的商业计划。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市场调研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明确短期内的商业目标，如销售额、市场份额等。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短期目标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制定长期商业目标，如成为行业领导者、实现可持续发展等。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长期目标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根据商业目标制定相应的战略，如产品创新、市场拓展、品牌建设等。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战略规划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确定商业目标和战略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32" r="5332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培训和发展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确定关键团队成员的职责和要求，如CEO、CFO、营销经理等。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评估团队成员的能力和经验，以确保他们具备实现商业计划所需的能力。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为团队成员提供必要的培训和发展机会，以提高他们的专业水平和执行力。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确定商业计划的执行团队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https://d.book118.com/118072055065006035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2024-09-14T07:32:37.687</cp:lastPrinted>
  <dcterms:created xsi:type="dcterms:W3CDTF">2024-09-13T23:32:37Z</dcterms:created>
  <dcterms:modified xsi:type="dcterms:W3CDTF">2024-09-13T23:32:39Z</dcterms:modified>
</cp:coreProperties>
</file>