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78E7-39CD-4E9C-96FF-E404478F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52765-70ED-4ABE-B979-9734C258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38A0B-3657-47F6-B3D2-39440652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79BB6-AE5F-465A-9A0A-BC807B5E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08E68-9B38-4569-ADFF-0712D3B40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B4355-CDAA-4EEF-B532-01606A40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A8D6A-57B8-48EA-B333-09CE7341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3BFB1-6AB0-4760-90A3-EBB6F8C3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F9FD9-FA23-4C94-9A2B-6239FCAAD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815CC-7AC0-452E-B453-F7AEF34B6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EBFC5-C4B6-49BC-80BF-F9ADABA69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3016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金凤变流器PPT课件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金凤变流器技术原理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金凤变流器产品系列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金凤变流器市场前景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金凤变流器应用案例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金凤变流器客户见证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金凤变流器概述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产品简介</a:t>
            </a:r>
            <a:endParaRPr lang="zh-CN" altLang="en-US"/>
          </a:p>
        </p:txBody>
      </p:sp>
      <p:sp>
        <p:nvSpPr>
          <p:cNvPr id="10489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金凤变流器是一种电力电子设备，用于将交流电转换为直流电或直流电转换为交流电。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金凤变流器广泛应用于电力系统、轨道交通、新能源等领域。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金凤变流器的主要功能包括电压调节、电流调节、功率因数校正等。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金凤变流器具有高效、节能、环保等特点，是电力电子技术的重要应用之一。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采用先进的IGBT技术，具有高功率密度和低损耗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具有智能化控制功能，可实现远程监控和故障诊断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具有多种保护功能，如过压、过流、过温等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具有高可靠性和长寿命，适用于各种恶劣环境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应用领域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电力系统：用于电力系统的变流器，如直流输电、交流输电等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工业控制：用于工业控制系统的变流器，如电机控制、过程控制等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轨道交通：用于轨道交通系统的变流器，如地铁、高铁等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电动汽车：用于电动汽车的变流器，如充电桩、车载充电机等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金凤变流器技术原理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工作原理</a:t>
            </a:r>
            <a:endParaRPr lang="zh-CN" altLang="en-US"/>
          </a:p>
        </p:txBody>
      </p:sp>
      <p:sp>
        <p:nvSpPr>
          <p:cNvPr id="10492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变流器是一种将直流电转换为交流电的设备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金凤变流器采用高频开关技术，实现直流电与交流电的转换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工作过程：首先将直流电转换为高频交流电，然后通过滤波器将高频交流电转换为低频交流电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应用领域：广泛应用于电力电子、新能源等领域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技术优势</a:t>
            </a:r>
            <a:endParaRPr lang="zh-CN" altLang="en-US"/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采用先进的IGBT技术，提高效率和稳定性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具有自适应控制功能，能够根据负载变化自动调整输出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采用模块化设计，便于维护和更换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具有过载保护、短路保护等安全功能，提高系统安全性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技术创新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采用新型半导体材料，提高效率和稳定性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采用模块化设计，便于维护和升级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采用智能控制技术，实现自动调节和故障诊断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采用环保材料和工艺，降低对环境的影响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金凤变流器产品系列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产品分类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金凤变流器产品系列包括：直流变流器、交流变流器、直流-直流变流器、交流-直流变流器等。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直流变流器主要用于直流电源的变换和控制，如电动汽车、太阳能发电系统等。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交流变流器主要用于交流电源的变换和控制，如交流电机、交流电源等。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直流-直流变流器主要用于直流电源的变换和控制，如电动汽车、太阳能发电系统等。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交流-直流变流器主要用于交流电源的变换和控制，如交流电机、交流电源等。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型号参数</a:t>
            </a:r>
            <a:endParaRPr lang="zh-CN" altLang="en-US"/>
          </a:p>
        </p:txBody>
      </p:sp>
      <p:sp>
        <p:nvSpPr>
          <p:cNvPr id="1049464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66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68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70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72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74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76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78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0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金凤变流器产品系列包括：GF-100、GF-200、GF-300、GF-400、GF-500、GF-600、GF-700、GF-800、GF-900、GF-1000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82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每个型号的参数包括：输入电压、输出电压、输出电流、功率、效率、重量、尺寸等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84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每个型号的应用领域包括：工业自动化、新能源、轨道交通、医疗设备、通信设备等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每个型号的特点包括：高效、节能、环保、稳定、可靠、耐用等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https://d.book118.com/118073016020006023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mn-cs</vt:lpstr>
      <vt:lpstr>Office Theme</vt:lpstr>
      <vt:lpstr>金凤变流器PPT课件</vt:lpstr>
      <vt:lpstr>目录</vt:lpstr>
      <vt:lpstr>金凤变流器概述</vt:lpstr>
      <vt:lpstr>产品简介</vt:lpstr>
      <vt:lpstr>产品特点</vt:lpstr>
      <vt:lpstr>应用领域</vt:lpstr>
      <vt:lpstr>金凤变流器技术原理</vt:lpstr>
      <vt:lpstr>工作原理</vt:lpstr>
      <vt:lpstr>技术优势</vt:lpstr>
      <vt:lpstr>技术创新</vt:lpstr>
      <vt:lpstr>金凤变流器产品系列</vt:lpstr>
      <vt:lpstr>产品分类</vt:lpstr>
      <vt:lpstr>型号参数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2024-08-29T13:10:08.929</cp:lastPrinted>
  <dcterms:created xsi:type="dcterms:W3CDTF">2024-08-29T05:10:08Z</dcterms:created>
  <dcterms:modified xsi:type="dcterms:W3CDTF">2024-08-29T05:10:11Z</dcterms:modified>
</cp:coreProperties>
</file>