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B28010-5C27-47CE-8DAE-1CAF45E094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6792F8-E90A-4A6E-89DD-36B1F8735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9B02A4-BDD8-4954-AA92-51682CFD6D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54D117-38C1-420E-870D-554647D505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CDC5F7-332B-4331-A8C5-92EF19B45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6EE8D3-1F96-4765-B740-B2D66B284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086E03-3C30-42AC-98DD-2E23C5EA52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730EC2-20F2-4507-95FC-B247484F02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8A148A-57C7-4F19-BC8C-B549D7EC8A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3049F5-7DEF-4B63-BB48-7C9DFCA715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4BAF28-8CE1-4CAB-995A-6CFF959C0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074037043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企业诊断管理总论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2023-12-28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企业诊断概述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企业诊断的核心内容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企业诊断的方法与工具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企业诊断的流程与实施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企业诊断的挑战与对策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企业诊断的未来发展趋势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企业诊断概述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企业诊断是指通过对企业经营状况、组织结构、运营流程、财务状况、市场环境等方面进行全面、系统、客观的分析和评估，发现企业存在的问题和潜在风险，提出改进和优化建议的一种专业服务。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企业诊断的目的在于帮助企业识别自身存在的问题和不足，分析问题的原因和影响，提出针对性的解决方案和改进措施，从而优化企业经营管理，提高企业竞争力和可持续发展能力。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企业诊断的定义与目的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19" b="26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企业诊断的发展历程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初级阶段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企业诊断起源于20世纪初的工业工程领域，当时主要关注生产流程的优化和效率提升。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随着企业规模的扩大和市场竞争的加剧，企业诊断逐渐从生产领域扩展到市场营销、财务管理、人力资源等各个领域。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进入21世纪后，企业诊断行业逐渐成熟，形成了专业的诊断机构和诊断师队伍，诊断方法和工具也不断更新和完善。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通过全面、系统的诊断，能够及时发现企业存在的问题和潜在风险，避免问题扩大和恶化。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识别问题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通过对问题的深入分析，能够准确找出问题的根源和影响因素，为解决问题提供有力支持。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分析原因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针对发现的问题，能够提出切实可行的解决方案和改进措施，帮助企业优化经营管理，提高绩效和竞争力。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提出解决方案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通过持续改进和优化，能够推动企业不断适应市场变化和发展需求，实现可持续发展。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促进企业发展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企业诊断的重要性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企业诊断的核心内容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评估企业组织结构的设置是否符合企业战略和业务需求，是否有利于企业高效运作。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组织结构合理性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权责划分清晰度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信息沟通效率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检查企业内部各部门、各岗位的职责和权力是否明确，是否存在权责不清、推诿扯皮的现象。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评估企业内部信息沟通是否顺畅，是否存在信息不畅、沟通障碍的问题。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组织结构诊断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评估企业战略定位是否准确，是否符合市场趋势和自身能力，是否能够引领企业发展。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战略定位准确性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检查企业战略规划的制定是否科学、合理，是否具有可操作性和可实施性。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战略规划可行性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评估企业资源配置是否与战略定位相匹配，是否能够支持企业战略目标的实现。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资源配置有效性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战略定位诊断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评估企业市场调研是否充分，是否了解市场需求和竞争态势。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市场调研充分性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检查企业品牌建设是否得力，品牌知名度和美誉度如何。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品牌建设力度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评估企业营销策略的制定和执行是否有效，是否能够促进销售业绩的提升。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营销策略有效性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市场营销诊断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培训机制完善度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检查企业培训机制是否完善，是否能够提升员工的专业素养和综合能力。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人才结构合理性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评估企业人才结构是否合理，是否能够满足企业战略和业务发展的需求。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激励机制有效性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评估企业激励机制的制定和执行是否有效，是否能够激发员工的工作积极性和创造力。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人力资源诊断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评估企业财务制度是否规范，是否符合国家法律法规和企业实际情况。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财务制度规范性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708" r="1570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检查企业预算管理是否科学、合理，是否能够有效地控制成本和风险。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预算管理科学性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评估企业财务分析是否准确，是否能够为企业决策提供有力的数据支持。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财务分析准确性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财务管理诊断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企业诊断的方法与工具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通过在线或纸质形式发放问卷，确保数据收集的广泛性和代表性。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对收集到的数据进行整理、统计和分析，提炼出有价值的信息和结论。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问卷设计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根据诊断目的和对象特点，设计针对性强、问题表述清晰的问卷。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访谈记录与整理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详细记录访谈内容，及时整理和归纳访谈结果，提取关键信息。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访谈准备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明确访谈目的和对象，制定访谈提纲，选择合适的访谈时间和地点。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访谈实施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运用沟通技巧和引导方法，深入了解被访谈者的观点、经验和需求。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访谈法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制定详细的观察计划，包括观察目的、对象、时间和地点等。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现场观察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深入企业现场，通过直接观察和记录，收集第一手资料。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对观察结果进行整理和分析，挖掘潜在问题和改进空间。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选择具有代表性、与诊断目的相关的案例进行分析。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深入剖析案例的背景、问题、解决方案和实施效果等。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案例研究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从案例中提炼经验教训，为企业诊断提供参考和借鉴。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经验借鉴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案例分析法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https://d.book118.com/118074037043006027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113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2024-09-05T02:34:11.050</cp:lastPrinted>
  <dcterms:created xsi:type="dcterms:W3CDTF">2024-09-04T18:34:11Z</dcterms:created>
  <dcterms:modified xsi:type="dcterms:W3CDTF">2024-09-04T18:34:13Z</dcterms:modified>
</cp:coreProperties>
</file>