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413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9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E275A-DB1A-4B53-89F6-A7B083FF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713C6-63FE-4DD6-BCA1-714AFC784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5ABDC-3FEA-4409-B81F-C478FEC1B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C5F9F-D64F-4357-90F5-910EC8DD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D75DAE-4CEC-4C3A-A835-E9D570DBA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D756DE-E481-4411-8110-8C29FCE7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1647FD-EEA3-4ACD-9B16-57F4796EA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BA4E9-D29E-4F05-AA52-6487FFF1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64C19-408E-48D9-B76B-C8819FED0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97E63-2B37-4B50-BF68-95E9DC0E2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F882D-1D11-4CC0-B8DF-C62B26F24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4127" r:id="rId2"/>
    <p:sldLayoutId id="2147514128" r:id="rId3"/>
    <p:sldLayoutId id="2147514129" r:id="rId4"/>
    <p:sldLayoutId id="2147514130" r:id="rId5"/>
    <p:sldLayoutId id="2147514131" r:id="rId6"/>
    <p:sldLayoutId id="2147514132" r:id="rId7"/>
    <p:sldLayoutId id="2147514133" r:id="rId8"/>
    <p:sldLayoutId id="2147514134" r:id="rId9"/>
    <p:sldLayoutId id="2147514135" r:id="rId10"/>
    <p:sldLayoutId id="214751413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22" Type="http://schemas.openxmlformats.org/officeDocument/2006/relationships/tags" Target="../tags/tag136.xml" /><Relationship Id="rId23" Type="http://schemas.openxmlformats.org/officeDocument/2006/relationships/tags" Target="../tags/tag137.xml" /><Relationship Id="rId24" Type="http://schemas.openxmlformats.org/officeDocument/2006/relationships/tags" Target="../tags/tag138.xml" /><Relationship Id="rId25" Type="http://schemas.openxmlformats.org/officeDocument/2006/relationships/tags" Target="../tags/tag139.xml" /><Relationship Id="rId26" Type="http://schemas.openxmlformats.org/officeDocument/2006/relationships/tags" Target="../tags/tag140.xml" /><Relationship Id="rId27" Type="http://schemas.openxmlformats.org/officeDocument/2006/relationships/tags" Target="../tags/tag141.xml" /><Relationship Id="rId28" Type="http://schemas.openxmlformats.org/officeDocument/2006/relationships/tags" Target="../tags/tag142.xml" /><Relationship Id="rId29" Type="http://schemas.openxmlformats.org/officeDocument/2006/relationships/tags" Target="../tags/tag143.xml" /><Relationship Id="rId3" Type="http://schemas.openxmlformats.org/officeDocument/2006/relationships/tags" Target="../tags/tag117.xml" /><Relationship Id="rId30" Type="http://schemas.openxmlformats.org/officeDocument/2006/relationships/tags" Target="../tags/tag144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22" Type="http://schemas.openxmlformats.org/officeDocument/2006/relationships/tags" Target="../tags/tag189.xml" /><Relationship Id="rId23" Type="http://schemas.openxmlformats.org/officeDocument/2006/relationships/tags" Target="../tags/tag190.xml" /><Relationship Id="rId24" Type="http://schemas.openxmlformats.org/officeDocument/2006/relationships/tags" Target="../tags/tag191.xml" /><Relationship Id="rId25" Type="http://schemas.openxmlformats.org/officeDocument/2006/relationships/tags" Target="../tags/tag192.xml" /><Relationship Id="rId26" Type="http://schemas.openxmlformats.org/officeDocument/2006/relationships/tags" Target="../tags/tag193.xml" /><Relationship Id="rId27" Type="http://schemas.openxmlformats.org/officeDocument/2006/relationships/tags" Target="../tags/tag194.xml" /><Relationship Id="rId28" Type="http://schemas.openxmlformats.org/officeDocument/2006/relationships/tags" Target="../tags/tag195.xml" /><Relationship Id="rId29" Type="http://schemas.openxmlformats.org/officeDocument/2006/relationships/tags" Target="../tags/tag196.xml" /><Relationship Id="rId3" Type="http://schemas.openxmlformats.org/officeDocument/2006/relationships/tags" Target="../tags/tag170.xml" /><Relationship Id="rId30" Type="http://schemas.openxmlformats.org/officeDocument/2006/relationships/tags" Target="../tags/tag197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22" Type="http://schemas.openxmlformats.org/officeDocument/2006/relationships/tags" Target="../tags/tag253.xml" /><Relationship Id="rId23" Type="http://schemas.openxmlformats.org/officeDocument/2006/relationships/tags" Target="../tags/tag254.xml" /><Relationship Id="rId24" Type="http://schemas.openxmlformats.org/officeDocument/2006/relationships/tags" Target="../tags/tag255.xml" /><Relationship Id="rId25" Type="http://schemas.openxmlformats.org/officeDocument/2006/relationships/tags" Target="../tags/tag256.xml" /><Relationship Id="rId26" Type="http://schemas.openxmlformats.org/officeDocument/2006/relationships/tags" Target="../tags/tag257.xml" /><Relationship Id="rId27" Type="http://schemas.openxmlformats.org/officeDocument/2006/relationships/tags" Target="../tags/tag258.xml" /><Relationship Id="rId28" Type="http://schemas.openxmlformats.org/officeDocument/2006/relationships/tags" Target="../tags/tag259.xml" /><Relationship Id="rId29" Type="http://schemas.openxmlformats.org/officeDocument/2006/relationships/tags" Target="../tags/tag260.xml" /><Relationship Id="rId3" Type="http://schemas.openxmlformats.org/officeDocument/2006/relationships/tags" Target="../tags/tag234.xml" /><Relationship Id="rId30" Type="http://schemas.openxmlformats.org/officeDocument/2006/relationships/tags" Target="../tags/tag261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75045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华为公司市场推广与营销活动策划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华为市场推广策略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华为营销活动策划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华为线上营销活动策划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华为线下营销活动策划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华为营销团队建设与管理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华为市场推广策略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目标市场定位</a:t>
            </a:r>
            <a:endParaRPr lang="zh-CN" altLang="en-US"/>
          </a:p>
        </p:txBody>
      </p:sp>
      <p:sp>
        <p:nvSpPr>
          <p:cNvPr id="104897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9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针对不同客户群体，制定不同的市场推广策略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持续优化产品和服务，保持市场竞争力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强化品牌形象，提高品牌知名度和美誉度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深入了解客户需求，提供定制化的产品和服务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品牌形象塑造</a:t>
            </a:r>
            <a:endParaRPr lang="zh-CN" altLang="en-US"/>
          </a:p>
        </p:txBody>
      </p:sp>
      <p:sp>
        <p:nvSpPr>
          <p:cNvPr id="104904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品牌定位：华为致力于成为全球领先的ICT解决方案供应商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品牌理念：聚焦客户关注的挑战和压力，提供有竞争力的ICT解决方案和服务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品牌标识：华为的标识简洁明了，传达出专业、可靠的品牌形象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品牌传播：华为通过广告、公关、渠道等多元化方式，将品牌理念和优势传递给目标客户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营销渠道选择</a:t>
            </a:r>
            <a:endParaRPr lang="zh-CN" altLang="en-US"/>
          </a:p>
        </p:txBody>
      </p:sp>
      <p:sp>
        <p:nvSpPr>
          <p:cNvPr id="104910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线上渠道：利用电商平台、社交媒体等网络平台进行产品推广和销售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线下渠道：通过实体店面、分销商等传统方式进行产品展示和销售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跨界合作：与其他产业或品牌合作，共同推广产品和服务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内容营销：通过创作优质内容吸引潜在客户，提高品牌知名度和美誉度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价格策略制定</a:t>
            </a:r>
            <a:endParaRPr lang="zh-CN" altLang="en-US"/>
          </a:p>
        </p:txBody>
      </p:sp>
      <p:sp>
        <p:nvSpPr>
          <p:cNvPr id="104916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8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9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定价目标：实现华为公司的市场占有率和利润目标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促销活动：开展促销活动，如折扣、赠品等，吸引消费者购买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价格调整：根据市场需求、竞争对手和产品定位等因素进行价格调整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定价策略：采用成本导向、竞争导向、价值导向等多种定价策略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华为营销活动策划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活动主题设计</a:t>
            </a:r>
            <a:endParaRPr lang="zh-CN" altLang="en-US"/>
          </a:p>
        </p:txBody>
      </p:sp>
      <p:sp>
        <p:nvSpPr>
          <p:cNvPr id="10493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主题名称：华为未来之夜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主题背景：展示华为在5G、AI等领域的创新成果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主题元素：科技、创新、未来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主题宣传语：华为，共创未来智能生活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活动形式选择</a:t>
            </a:r>
            <a:endParaRPr lang="zh-CN" altLang="en-US"/>
          </a:p>
        </p:txBody>
      </p:sp>
      <p:sp>
        <p:nvSpPr>
          <p:cNvPr id="104936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线上活动：通过社交媒体、官方网站等渠道进行推广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联合营销：与其他企业合作，共同推广产品和服务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8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促销活动：推出限时优惠、打折等促销手段吸引消费者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线下活动：组织各类展览、发布会等形式展示产品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宣传物料准备</a:t>
            </a:r>
            <a:endParaRPr lang="zh-CN" altLang="en-US"/>
          </a:p>
        </p:txBody>
      </p:sp>
      <p:sp>
        <p:nvSpPr>
          <p:cNvPr id="104943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宣传册：设计精美的宣传册，包含公司简介、产品特点等信息。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礼品：定制带有公司标志的礼品，如笔记本、水杯等，增加品牌曝光度。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宣传视频：制作高质量的宣传视频，展示公司实力和产品优势。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海报：根据不同宣传渠道和目标受众，设计不同风格的海报。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营销效果评估</a:t>
            </a:r>
            <a:endParaRPr lang="zh-CN" altLang="en-US"/>
          </a:p>
        </p:txBody>
      </p:sp>
      <p:sp>
        <p:nvSpPr>
          <p:cNvPr id="10495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营销目标达成情况：评估活动是否达到预期目标，包括销售额、品牌知名度等。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客户反馈：收集客户对活动的评价和反馈，了解客户对产品和服务的满意度。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媒体曝光度：评估活动在媒体上的曝光度和传播效果，了解活动的影响力和覆盖范围。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投资回报率：分析活动的成本和收益，计算投资回报率，评估活动的经济效益。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华为线上营销活动策划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华为利用社交媒体平台进行线上营销活动策划，通过精准定位目标用户，提高品牌知名度和用户参与度。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华为通过社交媒体平台发布有趣、有吸引力的内容，吸引用户关注和互动，提高用户粘性和忠诚度。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华为利用社交媒体平台的广告投放功能，精准推送广告，提高品牌曝光率和销售量。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华为通过社交媒体平台与用户互动，收集用户反馈和意见，不断优化产品和服务，提高用户满意度。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搜索引擎优化</a:t>
            </a:r>
            <a:endParaRPr lang="zh-CN" altLang="en-US"/>
          </a:p>
        </p:txBody>
      </p:sp>
      <p:sp>
        <p:nvSpPr>
          <p:cNvPr id="104968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优化关键词：选择与华为产品和服务相关的热门关键词，提高搜索排名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优化网站结构：确保网站结构清晰，易于导航，提高用户体验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优化内容质量：提供有价值、有深度的内容，吸引用户点击并留存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外部链接建设：与其他相关网站建立外部链接，提高网站权重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网络广告投放</a:t>
            </a:r>
            <a:endParaRPr lang="zh-CN" altLang="en-US"/>
          </a:p>
        </p:txBody>
      </p:sp>
      <p:sp>
        <p:nvSpPr>
          <p:cNvPr id="104973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投放平台：华为选择多个主流网络广告平台进行投放，包括搜索引擎、社交媒体和新闻网站等。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广告形式：华为采用多种广告形式，包括文字广告、图片广告和视频广告等，以吸引不同受众群体的关注。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广告内容：华为的广告内容注重突出产品特点和优势，同时强调品牌形象和企业文化，以提高品牌知名度和美誉度。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数据分析：华为通过数据分析不断优化广告投放效果，提高广告的点击率和转化率，以达到更好的营销效果。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https://d.book118.com/118075045012006040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华为公司市场推广与营销活动策划</vt:lpstr>
      <vt:lpstr>目录</vt:lpstr>
      <vt:lpstr>开篇语</vt:lpstr>
      <vt:lpstr>华为市场推广策略</vt:lpstr>
      <vt:lpstr>目标市场定位</vt:lpstr>
      <vt:lpstr>品牌形象塑造</vt:lpstr>
      <vt:lpstr>营销渠道选择</vt:lpstr>
      <vt:lpstr>价格策略制定</vt:lpstr>
      <vt:lpstr>华为营销活动策划</vt:lpstr>
      <vt:lpstr>活动主题设计</vt:lpstr>
      <vt:lpstr>活动形式选择</vt:lpstr>
      <vt:lpstr>宣传物料准备</vt:lpstr>
      <vt:lpstr>营销效果评估</vt:lpstr>
      <vt:lpstr>华为线上营销活动策划</vt:lpstr>
      <vt:lpstr>社交媒体营销</vt:lpstr>
      <vt:lpstr>搜索引擎优化</vt:lpstr>
      <vt:lpstr>网络广告投放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2024-09-18T04:36:59.220</cp:lastPrinted>
  <dcterms:created xsi:type="dcterms:W3CDTF">2024-09-17T20:36:59Z</dcterms:created>
  <dcterms:modified xsi:type="dcterms:W3CDTF">2024-09-17T20:37:01Z</dcterms:modified>
</cp:coreProperties>
</file>