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7B8AC49-C7F5-44C3-B59D-5DAACB5760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EF5A75-2236-4425-91A9-09673D24DC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010A778-7F11-40BC-B81E-B04C524C92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A62F865-F9E2-4023-BA0A-110F95DCD9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A62670-5362-4027-89CA-5483A1AD500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0D7F097-075F-4DA5-BBF5-8B133B92D2E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679F64E-16EB-4844-8CD3-9532F700B2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AB2FF9-ECE9-464A-B903-6FDCF0B3B2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6D1A91-62DC-45B5-9F70-7FDE5782FF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998B15-15D6-4D9F-AF99-D3CA0FFCD7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AEB773-3006-4720-ABE0-649D3A7BB4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076121003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我国航天事业发展史课件</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FFFFFF">
                  <a:alpha val="100000"/>
                </a:srgbClr>
              </a:solidFill>
              <a:latin typeface="Microsoft Yahei"/>
              <a:ea typeface="Microsoft Yahei"/>
              <a:cs typeface="Microsoft Yahei"/>
            </a:endParaRP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2024-02-02</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我国航天事业的起源与早期发展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卫星通信与导航系统的建设与发展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载人航天工程的突破与成就</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深空探测任务的实施与科学发现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航天技术应用与产业化发展趋势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总结：我国航天事业发展的挑战与展望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我国航天事业的起源与早期发展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20世纪50年代，美苏两国开始激烈的航天竞争，推动了全球航天事业的快速发展。</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国际航天竞争形势</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0458" r="204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国家安全需求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8292" r="282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科学技术基础</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8583" r="18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为增强国防实力，维护国家安全，我国开始关注并发展航天事业。</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新中国成立后，我国科技事业取得长足进步，为航天事业的发展奠定了坚实基础。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航天事业的起源背景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20世纪50年代，我国开始研制探空火箭，迈出了航天探索的第一步。</a:t>
            </a:r>
          </a:p>
        </p:txBody>
      </p:sp>
      <p:pic>
        <p:nvPicPr>
          <p:cNvPr id="4" name="Picture 4"/>
          <p:cNvPicPr>
            <a:picLocks noChangeAspect="1"/>
          </p:cNvPicPr>
          <p:nvPr/>
        </p:nvPicPr>
        <p:blipFill>
          <a:blip r:embed="rId2"/>
          <a:srcRect t="15083" b="15083"/>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t="17250" b="17250"/>
          <a:stretch>
            <a:fillRect/>
          </a:stretch>
        </p:blipFill>
        <p:spPr>
          <a:xfrm>
            <a:off x="5168347" y="1536628"/>
            <a:ext cx="1898907" cy="1898908"/>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7333" r="17333"/>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探空火箭研制</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1958年，我国提出研制人造卫星的计划，并开始进行相关预研工作。</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人造卫星计划</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在研制人造卫星的同时，我国科学家也开始构想载人航天飞行。</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载人航天构想</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早期航天探索活动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初步建立航天工业基础</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航天工业体系建立</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我国逐步建立了完整的航天工业体系，包括火箭、卫星、载人航天器等领域的研制和生产能力。</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基础设施建设</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为满足航天器研制和发射需求，我国建设了一系列航天发射场、测控中心等基础设施。</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人才培养与引进</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我国重视航天领域人才的培养和引进，为航天事业的持续发展提供了有力保障。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1970年，我国成功发射第一颗人造地球卫星“东方红一号”，标志着我国正式进入太空时代。</a:t>
            </a:r>
          </a:p>
        </p:txBody>
      </p:sp>
      <p:pic>
        <p:nvPicPr>
          <p:cNvPr id="6" name="Picture 6"/>
          <p:cNvPicPr>
            <a:picLocks noChangeAspect="1"/>
          </p:cNvPicPr>
          <p:nvPr/>
        </p:nvPicPr>
        <p:blipFill>
          <a:blip r:embed="rId2"/>
          <a:srcRect l="13250" r="132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东方红一号卫星</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我国成功掌握了卫星回收技术，为后续载人航天飞行奠定了重要基础。</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回收卫星技术突破</a:t>
            </a:r>
          </a:p>
        </p:txBody>
      </p:sp>
      <p:pic>
        <p:nvPicPr>
          <p:cNvPr id="10" name="Picture 10"/>
          <p:cNvPicPr>
            <a:picLocks noChangeAspect="1"/>
          </p:cNvPicPr>
          <p:nvPr/>
        </p:nvPicPr>
        <p:blipFill>
          <a:blip r:embed="rId3"/>
          <a:srcRect l="18125" r="1812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4125" b="14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我国成功研制出远程运载火箭，提升了进入空间的能力，为深空探测等任务提供了有力支持。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远程运载火箭研制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早期航天科技成就</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卫星通信与导航系统的建设与发展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6609" r="26609"/>
          <a:stretch>
            <a:fillRect/>
          </a:stretch>
        </p:blipFill>
        <p:spPr>
          <a:xfrm>
            <a:off x="161995" y="1165346"/>
            <a:ext cx="4300143"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初期探索阶段</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20世纪50-60年代，我国开始探索卫星通信技术，并成功发射了试验性通信卫星。</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系统建设阶段</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70-80年代，我国陆续发射了多颗静止轨道通信卫星，初步建成了卫星通信网。</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快速发展阶段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90年代至今，我国卫星通信技术不断取得突破，成功研制并发射了多颗高性能、大容量的通信卫星，卫星通信网覆盖范围不断扩大，服务能力显著提升。</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卫星通信系统的建设历程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750" r="1575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我国自主研制的北斗一号卫星导航系统于2000年开始提供服务，标志着我国成为世界上第三个拥有独立卫星导航定位系统的国家。</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北斗一号系统</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北斗二号卫星导航系统于2012年建成，提供覆盖亚太地区的导航、授时和短报文通信服务。</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北斗二号系统</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北斗三号卫星导航系统于2020年建成并开通全球服务，具备高精度、高可靠、高安全性能，广泛应用于交通运输、农业、渔业、减灾救灾等领域。</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北斗三号系统</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导航定位系统的研发与应用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261" b="226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遥感卫星是利用卫星搭载的遥感器对地球表面进行观测和测量的技术，具有覆盖范围广、信息量大、更新周期短等特点。</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遥感卫星技术广泛应用于资源调查、环境监测、灾害预警与评估、城市规划与管理等领域，为国家经济建设和社会发展提供了重要支持。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遥感卫星技术及其应用领域</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遥感卫星应用领域</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遥感卫星技术概述</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商业航天市场概述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商业航天市场是指以盈利为目的，提供航天产品、服务和解决方案的市场。</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商业航天市场发展现状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近年来，我国商业航天市场快速发展，涌现出一批具有竞争力的商业航天企业，涉及卫星制造、发射服务、地面设备制造等多个领域。</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商业航天市场未来展望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未来，随着科技的不断进步和市场的不断扩大，商业航天市场将迎来更加广阔的发展空间，为推动我国航天事业的持续发展注入新的动力。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商业航天市场的培育与拓展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载人航天工程的突破与成就</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2417" b="1241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20世纪90年代初，我国面临国际高技术竞争的严峻形势，同时为满足自身经济、科技、安全和社会发展的需求，决定实施载人航天工程。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立项背景</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载人航天工程不仅推动了我国航天科技和工业的跨越式发展，还带动了信息技术、新材料、新能源等多个领域的技术进步，对于提升我国综合国力和国际地位具有重要意义。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载人航天工程立项背景及意义</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任务回顾</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自1999年神舟一号无人飞船发射以来，我国已成功发射了多艘神舟系列飞船，完成了从无人到有人、从一人到多人、从太空行走到交会对接等重大技术突破。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亮点分析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神舟系列飞船任务中，首次载人航天飞行、首次太空行走、首次交会对接等都是具有里程碑意义的亮点事件，展示了我国航天事业的卓越成就和创新能力。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4833" r="2483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神舟系列飞船任务回顾与亮点分析</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781" r="2478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建设规划</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我国计划建设长期有人照料的空间站，分阶段实施空间站建设任务，逐步构建完善的在轨科学实验平台。</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国际合作</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我国积极开展空间站国际合作，与多个国家和地区的航天机构签署了合作协议，共同推动人类太空探索事业的发展。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空间站建设规划及国际合作情况</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https://d.book118.com/118076121003006042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2024-09-20T23:01:19.628</cp:lastPrinted>
  <dcterms:created xsi:type="dcterms:W3CDTF">2024-09-20T15:01:19Z</dcterms:created>
  <dcterms:modified xsi:type="dcterms:W3CDTF">2024-09-20T15:01:21Z</dcterms:modified>
</cp:coreProperties>
</file>