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6A42F-2AD0-443C-A51B-00C9E91B3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59230-3AC0-45AA-A364-F516FD66B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1FD93-5D11-4DE1-BD77-9A70A49D3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048783-E2FE-43E1-9410-690CF30FB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710485-8E1B-4E20-B70F-BF7054040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9A96F8-AA80-4EB3-B98D-006BA87DD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7FDC00-BD93-4C32-B47C-74BE2C79D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F8E2B-1934-4A27-B229-FE865D346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D8082-C1AF-495D-860C-33912B0DA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A839A-A88B-404A-B9A3-3D6A56810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92101-65F0-4C3D-8259-D2E6E7F06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7706010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在线学习行业中的市场竞争对手分析与策略制定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市场竞争对手分析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消费者需求与行为分析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未来发展趋势预测与应对策略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随着在线学习市场的不断扩大，越来越多的投资者和创业者进入该领域，推动了行业的快速发展和竞争加剧。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市场规模的不断扩大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随着互联网技术的不断进步，网络带宽、数据传输速度、多媒体内容呈现等方面得到了极大的提升，为在线学习提供了坚实的技术基础。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互联网技术的快速发展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传统教育模式受时间、空间、资源等因素的限制，难以满足日益多样化的学习需求，而在线学习可以打破这些限制，提供更加灵活、个性化的学习体验。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传统教育模式的局限性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分析市场竞争对手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通过对在线学习行业中的主要竞争对手进行深入分析，了解各自的优势、劣势、市场定位和发展策略。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制定有效策略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基于对市场竞争对手的分析，为在线学习企业制定有效的市场进入、竞争和发展策略，提高企业的竞争力和市场份额。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提供决策支持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为投资者、创业者和管理者提供有关在线学习行业的市场分析和策略建议，帮助他们做出更加明智的决策。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在线学习行业规模庞大，全球范围内学生数量众多，市场规模不断扩大。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增长速度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随着技术的发展和普及，在线学习行业增长速度迅猛，预计未来几年将持续保持高速增长。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8711" r="287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新兴创业公司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以技术创新为驱动，提供个性化、互动式等在线学习体验。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国内外知名在线教育平台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如Coursera、edX、中国大学MOOC等，提供丰富的在线课程和学习资源。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传统教育机构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如高校、培训机构等，逐渐将线下课程转移到线上，拓宽教育渠道。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借助虚拟现实、增强现实等技术，打造沉浸式学习环境，增强学习趣味性。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运用数据分析工具，跟踪学生学习进度、评估学习效果，不断优化教学内容和方式。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在线教育平台积极与各行业合作，如企业内训、职业认证等，拓宽业务领域。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通过大数据、人工智能等技术，实现个性化推荐、定制化学习内容等，提高学习效果。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市场竞争对手分析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edX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由麻省理工学院和哈佛大学联合创办，edX提供高质量的在线课程，强调学术严谨性。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Udemy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以职业技能培训为主，Udemy允许个人教师上传自己的课程，课程内容多样且实用。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Coursera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作为全球最大的在线课程平台之一，Coursera与多所顶尖大学和企业合作，提供广泛的在线课程。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主要竞争对手概况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Coursera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占据在线学习市场约30%的份额，特别是在与大学合作的高端课程领域有明显优势。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edX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市场份额约20%，在学术类和证书类课程领域有较高知名度。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Udemy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市场份额约15%，以职业技能和兴趣类课程为主打，受众群体广泛。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竞争对手市场份额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与众多知名大学合作，课程质量有保障；提供学位和证书类课程，满足学习者不同需求。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课程价格相对较高，可能不适合部分学习者；部分课程内容更新较慢。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强调学术严谨性，适合追求高质量学术课程的学习者；提供丰富的证书类课程。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课程种类相对较少，可能无法满足所有学习者的需求；部分课程难度较大，需要学习者具备一定的基础知识。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12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课程内容多样且实用，价格相对亲民；允许个人教师上传课程，为独立教育者提供了平台。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12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课程质量参差不齐，需要学习者自行筛选；部分课程缺乏深度和专业性。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https://d.book118.com/118077060101006035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2024-09-14T12:20:03.535</cp:lastPrinted>
  <dcterms:created xsi:type="dcterms:W3CDTF">2024-09-14T04:20:03Z</dcterms:created>
  <dcterms:modified xsi:type="dcterms:W3CDTF">2024-09-14T04:20:05Z</dcterms:modified>
</cp:coreProperties>
</file>