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46A8C5-80A2-488C-BAC5-BD4496683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ABCAD9-1F1E-4CEC-B4F5-D5689DDDE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823252-E412-47AB-BC6A-CF1CA3E13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2D11C6-018E-4D69-83E0-0ED697CB32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290249-A84F-4802-A9D3-A89F84B3F3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330E41-F445-498E-9E42-807A9B15AD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DCC30A-8B3A-4FC0-BA6A-CACB0203FF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0B397E-5A3D-4DA4-B9D9-2FC6C0586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7DB8D6-17AF-4394-BE7E-A895C01DD1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70CFD-FFCD-4A06-8BAD-CFAF640A6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00F66-AAA1-4BA8-B4B0-5490DA355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4.jpeg" /><Relationship Id="rId6"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07707000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汇报人：&lt;XXX&gt;</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2024-01-04</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知识产权疑难问题解答方法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知识产权基础知识</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知识产权疑难问题类型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解答方法</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案例分析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疑难问题解答技巧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知识产权基础知识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63" r="310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知识产权是指人们对其智力成果所享有的法律权利，包括专利权、商标权、著作权等。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知识产权定义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知识产权具有独占性、时间性和地域性等特点，能够保护创新成果，促进技术进步和文化繁荣。</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知识产权的特征</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知识产权的种类</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专利权</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专利权是指国家专利主管机关授予发明创造申请人对其发明创造在法定期限内享有的独占权。</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商标权</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商标权是指商标注册人对其注册的商标享有的独占使用权，包括商标标识和商誉等。</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著作权</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著作权是指创作者对其文学、艺术和科学作品享有的专有权利，包括发表权、署名权、修改权和保护作品完整权等。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知识产权能够保护创新成果，防止他人盗用或仿制，激励创新者继续进行创新活动。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保护创新成果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042" r="20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促进经济发展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667" r="13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维护市场秩序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750" r="10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知识产权能够促进技术转移和产业升级，推动经济发展和就业增长。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知识产权能够维护市场秩序，防止不正当竞争和侵权行为，保障消费者权益。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知识产权的重要性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知识产权疑难问题类型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67" r="14667"/>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专利申请过程中可能遇到的问题</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总结词</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确保申请文件符合专利法规定，提供完整的权利要求书、说明书和附图。</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申请文件的撰写和提交</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针对审查员的意见，及时进行答复和修改，确保专利申请顺利通过审查。</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审查过程中的答复</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在专利授权后，确保按时缴纳年费，维持专利的有效性。</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专利权维持</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专利申请问题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总结词</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商标查询</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商标审查</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商标维权</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商标注册问题</a:t>
            </a:r>
          </a:p>
        </p:txBody>
      </p:sp>
      <p:pic>
        <p:nvPicPr>
          <p:cNvPr id="27" name="Picture 27"/>
          <p:cNvPicPr>
            <a:picLocks noChangeAspect="1"/>
          </p:cNvPicPr>
          <p:nvPr/>
        </p:nvPicPr>
        <p:blipFill>
          <a:blip r:embed="rId2"/>
          <a:srcRect l="13583" r="13583"/>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2587" b="12587"/>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商标注册过程中可能遇到的问题</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在申请前进行商标查询，确保申请的商标未被他人注册或申请。</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确保提交的商标图样符合法律规定，避免因商标近似或侵犯他人权利而被驳回。</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在商标被注册后，采取措施维护商标权益，打击侵权行为。</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532" r="953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562" r="1556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著作权保护过程中可能遇到的问题</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及时进行作品登记，获取著作权证书，证明作品的原创性。</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作品登记</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建立侵权监测机制，发现侵权行为及时采取措施维权。</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侵权监测与维权</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明确著作权归属，规范转让和许可行为，避免纠纷。</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著作权转让与许可</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著作权保护问题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97" r="1799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1749" r="1174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910" r="15910"/>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500" r="1250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商业秘密保护问题</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商业秘密保护过程中可能遇到的问题</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采取合理的保密措施，确保商业秘密不被泄露。</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与员工或离职员工签订竞业禁止协议，限制其泄露商业秘密。</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在商业秘密被侵犯时，采取法律手段维权和诉讼。</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总结词</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信息保密措施</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竞业禁止协议</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维权与诉讼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解答方法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在申请前进行专利检索，了解现有技术情况，避免重复和无效申请。</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专利检索</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明确权利要求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及时答复审查意见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维护专利权</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清晰、准确地描述发明内容，明确保护范围，提高专利申请的成功率。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在审查过程中，及时答复审查意见，针对问题改进申请文件。</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在获得专利权后，及时缴纳年费，维护专利权的持续有效。</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专利申请问题解答方法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https://d.book118.com/118077070004006025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2024-09-01T10:14:36.116</cp:lastPrinted>
  <dcterms:created xsi:type="dcterms:W3CDTF">2024-09-01T02:14:36Z</dcterms:created>
  <dcterms:modified xsi:type="dcterms:W3CDTF">2024-09-01T02:14:38Z</dcterms:modified>
</cp:coreProperties>
</file>