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25614-A765-4A39-8D24-6EA2FD268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C69B2-084F-42DE-AB2A-5E1053384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70993-D273-4F0D-BBDC-8A942D314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E9218-9BA8-465C-94C3-34DDB6087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9BB8C-78E2-43DD-9797-562F4FE8A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CA11EE-8E1E-4584-B056-D82C08199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1F3F53-6062-4652-B9AC-573996E75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B36E7-0496-40BF-A6E1-D7CD188D1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F0B80-F16D-46A2-BD02-83666F433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8E105-A4B3-4EB6-B833-85CD01560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8EF26-0030-418B-8962-027F522D2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7710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国家重点验室建设发展的若干意见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实验室建设目标与定位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实验室管理体制与运行机制改革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实验室科研能力提升策略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实验室开放合作与交流机制构建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实验室条件保障与基础设施建设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国家重点实验室是国家科技创新体系的重要组成部分，是实现科技强国战略的重要支撑。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科技强国战略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推动高质量发展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服务国家重大需求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实验室建设对于提升我国自主创新能力、推动经济高质量发展具有重要意义。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国家重点实验室在解决国家重大科技问题、服务国家重大战略需求方面发挥着不可替代的作用。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实验室建设仍存在布局不够优化、管理体制不够健全、运行机制不够灵活、创新能力不够强等问题。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建设成就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我国国家重点实验室建设已取得显著成就，形成了一批在国际上具有重要影响力的实验室。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随着全球科技竞争的加剧，我国国家重点实验室建设面临着更加严峻的挑战，需要进一步加强建设和管理，提升创新能力和国际竞争力。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315" r="2331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35" r="1623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917" r="15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实验室建设现状及挑战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实验室建设目标与定位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在国际上具有重要影响力，能够持续产出具有国际领先水平的科研成果。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科研水平领先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吸引和培养一批国际一流的科学家和研究团队，形成具有国际竞争力的人才高地。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高端人才汇聚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拥有先进的科研设施和设备，为开展高水平研究提供有力支撑。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科研条件完备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建设国际一流实验室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引领未来发展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瞄准世界科技前沿，布局一批具有前瞻性、引领性的研究项目，抢占未来发展制高点。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服务国家战略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紧密围绕国家重大战略需求，开展前瞻性、战略性研究，为国家经济社会发展提供科技支撑。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解决重大问题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针对国家发展面临的重大挑战和问题，组织攻关，提出创新性解决方案。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聚焦国家重大战略需求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打破学科壁垒，推动不同学科之间的交叉融合，形成新的学科增长点。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292" r="25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促进学科交叉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支持跨学科、跨领域的科研合作，促进多学科协同创新和集成创新。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鼓励跨学科合作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探索建立适应学科交叉融合的新型科研组织模式，提高科研效率和创新能力。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创新科研组织模式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推动学科交叉融合与创新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实验室管理体制与运行机制改革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推进去行政化改革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减少行政干预，让学术委员会在实验室管理中发挥更大作用。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加强评估与监督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建立定期评估机制，对实验室的研究方向、成果产出、人才培养等进行全面评价，确保实验室高效运行。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实行主任负责制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赋予实验室主任充分的人、财、物管理权，提高决策效率。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创新管理体制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71" b="327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开放共享机制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推动实验室大型仪器设备、科研数据等资源的开放共享，提高资源使用效率。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协同创新机制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鼓励实验室与企业、高校、科研机构等开展协同创新，促进产学研深度融合。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成果转化机制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加强实验室成果转移转化工作，推动科技成果转化为现实生产力。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完善运行机制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加大力度引进海内外高层次人才，提升实验室研究水平。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引进高端人才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重视青年人才培养，通过设立青年基金、博士后流动站等方式，为青年人才成长提供支持。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培养青年人才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根据实验室发展需要，合理配置研究、技术、管理等各类人才，形成结构合理的人才梯队。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优化人才结构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加强人才队伍建设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实验室科研能力提升策略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https://d.book118.com/118077100113006036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2024-09-16T04:18:07.678</cp:lastPrinted>
  <dcterms:created xsi:type="dcterms:W3CDTF">2024-09-15T20:18:07Z</dcterms:created>
  <dcterms:modified xsi:type="dcterms:W3CDTF">2024-09-15T20:18:09Z</dcterms:modified>
</cp:coreProperties>
</file>