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988EB1-1A34-412C-89AF-4DC4D21F4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31890-8D32-43CD-B409-8B82FA942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AAEFC-ACC0-4C46-9B2B-5AB2988BC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26FB9D-3426-4147-BF02-C9871D6C1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3E71D7-5F1B-468A-980F-8B0133F8D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9B7299-1F96-4275-B80C-A98374D80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E22EC1-276A-44F3-A420-0EB624754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1C090B-88BC-4660-82E9-7C7825DCC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13ECCC-90D9-485C-BD0E-2D05B69FE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E9923-A42F-47D3-90BD-9327F88A2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6645D-22F1-4AC2-A5AE-1E75320D9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00047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便秘的护理病例分析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便秘原因分析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病例总结与建议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91" b="3691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年龄：45岁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职业：办公室职员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排便困难、大便干燥、腹胀、食欲不振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主要症状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583" r="11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00" r="2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既往病史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持续时间约半年，症状逐渐加重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无特殊病史，偶尔出现消化不良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病情状况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2023年5月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就诊时间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症状持续加重，影响生活质量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就诊原因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经过医生详细询问病史、体查和必要的辅助检查，确诊为便秘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就诊经过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就医历程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便秘原因分析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不合理的饮食习惯是导致便秘的主要原因之一。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摄入水分和纤维素不足、饮食过于精细、食物过于油腻或辛辣等都可能导致便秘。水分和纤维素有助于软化粪便，促进肠道蠕动，而油腻和辛辣食物则可能加重肠道负担，导致便秘。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0767" r="1076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不良的生活习惯也可能导致便秘。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缺乏运动、长时间久坐、不规律的作息时间等都可能影响肠道蠕动，导致便秘。此外，精神压力过大也可能影响肠道功能，引发便秘。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某些疾病可能引发便秘症状。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肠道疾病、内分泌失调、神经系统疾病等都可能影响肠道功能，导致便秘。此外，长期服用某些药物也可能引发便秘。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护理方案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https://d.book118.com/118100047044006027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2024-09-05T03:20:45.055</cp:lastPrinted>
  <dcterms:created xsi:type="dcterms:W3CDTF">2024-09-04T19:20:45Z</dcterms:created>
  <dcterms:modified xsi:type="dcterms:W3CDTF">2024-09-04T19:20:47Z</dcterms:modified>
</cp:coreProperties>
</file>