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AB47F-8A21-43AE-8342-B9C88D24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D557-67A6-4D3F-96AC-34255EC87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743A6-CA7A-4794-9F23-764C86F8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1787D-86BD-4CDD-AC72-A4A8D7BB6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013C2-495F-4992-81A4-A151CD8B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1735A-4E5A-44B4-A30D-776E0897F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AE9E1-EE09-40ED-99B9-61B999C80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8A50A-6282-446C-8089-72D02843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67359-D06C-4DDA-AF61-26EADEF92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9043B-AE62-4E36-8366-3163DEB7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B700D-D624-45B5-A441-B2E80641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0121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屏障修复阶段护理PPT\n## 1.屏障修复阶段护理的基本概念与重要性\n### 1.1屏障修复阶段护理的定义与目的\n### 1.2屏障修复阶段护理的重要性及其对患者康复的影响\n### 1.3屏障修复阶段护理与其他护理阶段的关联与区别\n## 2.屏障修复阶段护理的实施方法与技巧\n### 2.1屏障修复阶段护理的具体实施步骤与方法\n### 2.2屏障修复阶段护理的技巧与注意事项\n### 2.3屏障修复阶段护理的评估与反馈\n## 3.屏障修复阶段护理的案例分析与实践\n### 3.1屏障修复阶段护理的成功案例分析\n### 3.2屏障修复阶段护理的常见问题与解决方法\n### 3.3屏障修复阶段护理的未来发展趋势与挑战\n## 4.屏障修复阶段护理的团队协作与沟通\n### 4.1屏障修复阶段护理的团队协作与分工\n### 4.2屏障修复阶段护理的沟通技巧与策略\n### 4.3屏障修复阶段护理的团队建设与文化培育\n## 5.屏障修复阶段护理的教育培训与职业发展\n### 5.1屏障修复阶段护理的教育培训体系与内容\n### 5.2屏障修复阶段护理的职业发展规划与路径\n### 5.3屏障修复阶段护理的持续教育与能力提升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屏障修复阶段护理PPT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屏障修复阶段护理的基本概念与重要性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屏障修复阶段护理是指在患者康复过程中，针对屏障功能受损的特定阶段实施的护理措施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屏障功能包括皮肤、黏膜、消化道等生理屏障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屏障修复阶段护理旨在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促进屏障功能的恢复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，预防感染等并发症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屏障修复阶段护理的目的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减轻患者病情，提高生活质量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缩短患者住院时间，降低医疗费用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促进患者康复，提高治愈率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屏障修复阶段护理的定义与目的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屏障修复阶段护理的重要性及其对患者康复的影响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屏障修复阶段护理的重要性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屏障功能受损可能导致感染、炎症等并发症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屏障修复阶段护理有助于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，提高患者康复成功率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屏障修复阶段护理对患者康复的影响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提高患者免疫力，增强抵抗疾病的能力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促进伤口愈合，减少感染的风险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改善患者生活质量，提高康复满意度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屏障修复阶段护理与其他护理阶段的关联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屏障修复阶段护理是整体护理的重要组成部分，与其他护理阶段相互关联，相辅相成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屏障修复阶段护理的成果将直接影响其他护理阶段的实施效果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屏障修复阶段护理与其他护理阶段的区别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屏障修复阶段护理针对屏障功能受损的特定阶段，具有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屏障修复阶段护理的实施方法和技术要求较高，需要专业的护理团队负责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屏障修复阶段护理与其他护理阶段的关联与区别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屏障修复阶段护理的实施方法与技巧</a:t>
            </a:r>
            <a:endParaRPr/>
          </a:p>
        </p:txBody>
      </p:sp>
      <p:sp>
        <p:nvSpPr>
          <p:cNvPr id="20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评估患者的屏障功能受损情况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观察患者的皮肤、黏膜、消化道等屏障功能受损表现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了解患者的病史、病因、病程等信息</a:t>
                </a:r>
                <a:endParaRPr/>
              </a:p>
            </p:txBody>
          </p:sp>
        </p:grpSp>
        <p:grpSp>
          <p:nvGrpSpPr>
            <p:cNvPr id="2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制定个性化的屏障修复阶段护理计划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根据患者的病情和屏障功能受损程度，制定合适的护理计划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针对患者的个体差异，调整护理措施的实施时间和方法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实施屏障修复阶段护理措施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等多种方法，综合干预患者的屏障功能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密切观察患者的病情变化，及时调整护理计划</a:t>
                </a:r>
                <a:endParaRPr/>
              </a:p>
            </p:txBody>
          </p:sp>
        </p:grpSp>
      </p:grpSp>
      <p:pic>
        <p:nvPicPr>
          <p:cNvPr id="2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屏障修复阶段护理的具体实施步骤与方法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屏障修复阶段护理的技巧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熟练掌握各种护理操作技术，提高护理效果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注重与患者的沟通，了解患者的需求和期望，提高护理满意度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屏障修复阶段护理的注意事项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严格遵循护理规范和操作规程，确保患者安全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注重护理团队的协作，发挥各成员的优势，提高护理质量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屏障修复阶段护理的技巧与注意事项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屏障修复阶段护理的评估与反馈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对屏障修复阶段护理效果的评估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通过观察患者的病情变化、生活质量改善等方面，评估护理效果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量化指标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等多种评估方法，全面评价护理效果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屏障修复阶段护理的反馈与改进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根据评估结果，及时调整护理计划，优化护理措施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加强护理团队的培训和学习，提高护理水平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屏障修复阶段护理的案例分析与实践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屏障修复阶段护理的成功案例分析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分析成功案例的背景和原因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了解患者的病情、病因、病程等信息，分析屏障修复阶段护理的适应症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分析护理团队的专业素质、协作能力等因素，评价护理效果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学习成功案例的经验和启示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提炼成功案例中的护理方法和技巧，为临床实践提供参考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分析成功案例中的不足之处，为今后的护理工作提供改进方向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https://d.book118.com/118100121005006036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屏障修复阶段护理PPT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2024-09-15T02:25:57.066</cp:lastPrinted>
  <dcterms:created xsi:type="dcterms:W3CDTF">2024-09-14T18:25:57Z</dcterms:created>
  <dcterms:modified xsi:type="dcterms:W3CDTF">2024-09-14T18:25:58Z</dcterms:modified>
</cp:coreProperties>
</file>